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8"/>
  </p:notesMasterIdLst>
  <p:sldIdLst>
    <p:sldId id="304" r:id="rId2"/>
    <p:sldId id="256" r:id="rId3"/>
    <p:sldId id="305" r:id="rId4"/>
    <p:sldId id="302" r:id="rId5"/>
    <p:sldId id="257" r:id="rId6"/>
    <p:sldId id="258" r:id="rId7"/>
    <p:sldId id="260" r:id="rId8"/>
    <p:sldId id="262" r:id="rId9"/>
    <p:sldId id="263" r:id="rId10"/>
    <p:sldId id="264" r:id="rId11"/>
    <p:sldId id="265" r:id="rId12"/>
    <p:sldId id="266" r:id="rId13"/>
    <p:sldId id="267" r:id="rId14"/>
    <p:sldId id="301" r:id="rId15"/>
    <p:sldId id="290" r:id="rId16"/>
    <p:sldId id="259" r:id="rId17"/>
    <p:sldId id="291" r:id="rId18"/>
    <p:sldId id="261" r:id="rId19"/>
    <p:sldId id="292" r:id="rId20"/>
    <p:sldId id="293" r:id="rId21"/>
    <p:sldId id="294" r:id="rId22"/>
    <p:sldId id="296" r:id="rId23"/>
    <p:sldId id="297" r:id="rId24"/>
    <p:sldId id="298" r:id="rId25"/>
    <p:sldId id="299"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Lst>
  <p:sldSz cx="12192000" cy="6858000"/>
  <p:notesSz cx="6858000" cy="9144000"/>
  <p:embeddedFontLst>
    <p:embeddedFont>
      <p:font typeface="Amasis MT Pro Black" panose="02040A04050005020304" pitchFamily="18" charset="0"/>
      <p:bold r:id="rId49"/>
    </p:embeddedFont>
    <p:embeddedFont>
      <p:font typeface="Fira Sans" panose="020B0503050000020004" pitchFamily="34" charset="0"/>
      <p:regular r:id="rId50"/>
      <p:bold r:id="rId51"/>
      <p:italic r:id="rId52"/>
      <p:boldItalic r:id="rId53"/>
    </p:embeddedFont>
    <p:embeddedFont>
      <p:font typeface="Fira Sans Extra Condensed Medium" panose="020B0604020202020204" charset="0"/>
      <p:regular r:id="rId54"/>
      <p:bold r:id="rId55"/>
      <p:italic r:id="rId56"/>
      <p:boldItalic r:id="rId57"/>
    </p:embeddedFont>
    <p:embeddedFont>
      <p:font typeface="Lato" panose="020F0502020204030203" pitchFamily="34" charset="0"/>
      <p:regular r:id="rId58"/>
      <p:bold r:id="rId59"/>
      <p:italic r:id="rId60"/>
      <p:boldItalic r:id="rId61"/>
    </p:embeddedFont>
    <p:embeddedFont>
      <p:font typeface="Roboto" panose="02000000000000000000" pitchFamily="2" charset="0"/>
      <p:regular r:id="rId62"/>
      <p:bold r:id="rId63"/>
      <p:italic r:id="rId64"/>
      <p:boldItalic r:id="rId65"/>
    </p:embeddedFont>
    <p:embeddedFont>
      <p:font typeface="Roboto Medium" panose="02000000000000000000" pitchFamily="2" charset="0"/>
      <p:regular r:id="rId66"/>
      <p:italic r:id="rId67"/>
    </p:embeddedFont>
    <p:embeddedFont>
      <p:font typeface="Titillium Web" panose="00000500000000000000" pitchFamily="2"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2" roundtripDataSignature="AMtx7mgwOw19bT9h695sCNmdHh4u4ooNw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0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00544F-E1A6-43E5-BA66-322A0460603E}">
  <a:tblStyle styleId="{F100544F-E1A6-43E5-BA66-322A0460603E}"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CE7E8"/>
          </a:solidFill>
        </a:fill>
      </a:tcStyle>
    </a:wholeTbl>
    <a:band1H>
      <a:tcTxStyle b="off" i="off"/>
      <a:tcStyle>
        <a:tcBdr/>
        <a:fill>
          <a:solidFill>
            <a:srgbClr val="D8CBCD"/>
          </a:solidFill>
        </a:fill>
      </a:tcStyle>
    </a:band1H>
    <a:band2H>
      <a:tcTxStyle b="off" i="off"/>
      <a:tcStyle>
        <a:tcBdr/>
      </a:tcStyle>
    </a:band2H>
    <a:band1V>
      <a:tcTxStyle b="off" i="off"/>
      <a:tcStyle>
        <a:tcBdr/>
        <a:fill>
          <a:solidFill>
            <a:srgbClr val="D8CBCD"/>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902" autoAdjust="0"/>
  </p:normalViewPr>
  <p:slideViewPr>
    <p:cSldViewPr snapToGrid="0">
      <p:cViewPr varScale="1">
        <p:scale>
          <a:sx n="111" d="100"/>
          <a:sy n="111" d="100"/>
        </p:scale>
        <p:origin x="55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3.fntdata"/><Relationship Id="rId72"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3.fntdata"/></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F94382-78B7-473B-A22B-BDAEA11AE9C7}" type="doc">
      <dgm:prSet loTypeId="urn:microsoft.com/office/officeart/2005/8/layout/hierarchy3" loCatId="hierarchy" qsTypeId="urn:microsoft.com/office/officeart/2005/8/quickstyle/3d1" qsCatId="3D" csTypeId="urn:microsoft.com/office/officeart/2005/8/colors/colorful3" csCatId="colorful" phldr="1"/>
      <dgm:spPr/>
      <dgm:t>
        <a:bodyPr/>
        <a:lstStyle/>
        <a:p>
          <a:endParaRPr lang="en-US"/>
        </a:p>
      </dgm:t>
    </dgm:pt>
    <dgm:pt modelId="{356F6479-16EA-4735-A219-12E021DF85F7}">
      <dgm:prSet custT="1"/>
      <dgm:spPr/>
      <dgm:t>
        <a:bodyPr/>
        <a:lstStyle/>
        <a:p>
          <a:endParaRPr lang="en-MY" sz="4000" b="1" i="0" dirty="0">
            <a:solidFill>
              <a:schemeClr val="tx1"/>
            </a:solidFill>
          </a:endParaRPr>
        </a:p>
        <a:p>
          <a:r>
            <a:rPr lang="en-MY" sz="4000" b="1" i="0" dirty="0">
              <a:solidFill>
                <a:schemeClr val="tx1"/>
              </a:solidFill>
            </a:rPr>
            <a:t>PENGENALAN KURSUS INTEGRITI DAN ANTI-RASUAH </a:t>
          </a:r>
        </a:p>
        <a:p>
          <a:r>
            <a:rPr lang="en-MY" sz="4000" b="1" i="0" dirty="0">
              <a:solidFill>
                <a:schemeClr val="tx1"/>
              </a:solidFill>
            </a:rPr>
            <a:t>(ULRS 1032)</a:t>
          </a:r>
        </a:p>
        <a:p>
          <a:endParaRPr lang="en-MY" sz="4800" b="1" i="0" dirty="0">
            <a:solidFill>
              <a:schemeClr val="tx1"/>
            </a:solidFill>
          </a:endParaRPr>
        </a:p>
        <a:p>
          <a:r>
            <a:rPr lang="en-MY" sz="4000" b="1" dirty="0">
              <a:solidFill>
                <a:schemeClr val="tx1"/>
              </a:solidFill>
            </a:rPr>
            <a:t>SEMESTER 1/SESI 2024/2025</a:t>
          </a:r>
          <a:endParaRPr lang="en-MY" sz="4000" dirty="0">
            <a:solidFill>
              <a:schemeClr val="tx1"/>
            </a:solidFill>
          </a:endParaRPr>
        </a:p>
        <a:p>
          <a:pPr>
            <a:buClr>
              <a:schemeClr val="dk1"/>
            </a:buClr>
            <a:buSzPts val="3200"/>
            <a:buNone/>
          </a:pPr>
          <a:r>
            <a:rPr lang="en-MY" sz="1800" b="1" dirty="0">
              <a:solidFill>
                <a:schemeClr val="tx1"/>
              </a:solidFill>
            </a:rPr>
            <a:t>DISEDIAKAN OLEH:</a:t>
          </a:r>
          <a:endParaRPr lang="en-MY" sz="1800" dirty="0">
            <a:solidFill>
              <a:schemeClr val="tx1"/>
            </a:solidFill>
          </a:endParaRPr>
        </a:p>
        <a:p>
          <a:pPr>
            <a:buClr>
              <a:schemeClr val="dk1"/>
            </a:buClr>
            <a:buSzPts val="2800"/>
            <a:buNone/>
          </a:pPr>
          <a:r>
            <a:rPr lang="en-MY" sz="1800" b="1" dirty="0">
              <a:solidFill>
                <a:schemeClr val="tx1"/>
              </a:solidFill>
            </a:rPr>
            <a:t>DR. RADHIAHTUL RAEHAN BINTI MUSTAFA</a:t>
          </a:r>
        </a:p>
        <a:p>
          <a:pPr>
            <a:buClr>
              <a:schemeClr val="dk1"/>
            </a:buClr>
            <a:buSzPts val="2800"/>
            <a:buNone/>
          </a:pPr>
          <a:r>
            <a:rPr lang="en-MY" sz="1800" b="1" dirty="0">
              <a:solidFill>
                <a:schemeClr val="tx1"/>
              </a:solidFill>
            </a:rPr>
            <a:t>AKADEMI TAMADUN ISLAM, FSSH</a:t>
          </a:r>
          <a:endParaRPr lang="en-US" sz="1800" dirty="0">
            <a:solidFill>
              <a:schemeClr val="tx1"/>
            </a:solidFill>
          </a:endParaRPr>
        </a:p>
      </dgm:t>
    </dgm:pt>
    <dgm:pt modelId="{BBCEE90D-1644-436A-B0F4-34CC68B5CB93}" type="parTrans" cxnId="{8C17D907-7AC7-405D-B74D-84175FA8CE2A}">
      <dgm:prSet/>
      <dgm:spPr/>
      <dgm:t>
        <a:bodyPr/>
        <a:lstStyle/>
        <a:p>
          <a:endParaRPr lang="en-US"/>
        </a:p>
      </dgm:t>
    </dgm:pt>
    <dgm:pt modelId="{F6EE65C2-4475-4E42-8CBD-1DB6FD15F821}" type="sibTrans" cxnId="{8C17D907-7AC7-405D-B74D-84175FA8CE2A}">
      <dgm:prSet/>
      <dgm:spPr/>
      <dgm:t>
        <a:bodyPr/>
        <a:lstStyle/>
        <a:p>
          <a:endParaRPr lang="en-US"/>
        </a:p>
      </dgm:t>
    </dgm:pt>
    <dgm:pt modelId="{EF71555F-3A01-4F7B-81C5-770915C11B1F}" type="pres">
      <dgm:prSet presAssocID="{42F94382-78B7-473B-A22B-BDAEA11AE9C7}" presName="diagram" presStyleCnt="0">
        <dgm:presLayoutVars>
          <dgm:chPref val="1"/>
          <dgm:dir/>
          <dgm:animOne val="branch"/>
          <dgm:animLvl val="lvl"/>
          <dgm:resizeHandles/>
        </dgm:presLayoutVars>
      </dgm:prSet>
      <dgm:spPr/>
    </dgm:pt>
    <dgm:pt modelId="{CB1E425B-0802-4C01-B5F4-37DACBE6CB63}" type="pres">
      <dgm:prSet presAssocID="{356F6479-16EA-4735-A219-12E021DF85F7}" presName="root" presStyleCnt="0"/>
      <dgm:spPr/>
    </dgm:pt>
    <dgm:pt modelId="{BE181364-552C-432E-BF44-13982AD1AD22}" type="pres">
      <dgm:prSet presAssocID="{356F6479-16EA-4735-A219-12E021DF85F7}" presName="rootComposite" presStyleCnt="0"/>
      <dgm:spPr/>
    </dgm:pt>
    <dgm:pt modelId="{7CF8AF12-954B-428E-8BCA-3707F734B67E}" type="pres">
      <dgm:prSet presAssocID="{356F6479-16EA-4735-A219-12E021DF85F7}" presName="rootText" presStyleLbl="node1" presStyleIdx="0" presStyleCnt="1" custScaleX="156336" custScaleY="177990" custLinFactNeighborX="-9471" custLinFactNeighborY="0"/>
      <dgm:spPr/>
    </dgm:pt>
    <dgm:pt modelId="{1DBFC830-2A24-4207-AE76-79385E7636F7}" type="pres">
      <dgm:prSet presAssocID="{356F6479-16EA-4735-A219-12E021DF85F7}" presName="rootConnector" presStyleLbl="node1" presStyleIdx="0" presStyleCnt="1"/>
      <dgm:spPr/>
    </dgm:pt>
    <dgm:pt modelId="{FD57914A-B7D6-4359-A25B-63D23266EB9B}" type="pres">
      <dgm:prSet presAssocID="{356F6479-16EA-4735-A219-12E021DF85F7}" presName="childShape" presStyleCnt="0"/>
      <dgm:spPr/>
    </dgm:pt>
  </dgm:ptLst>
  <dgm:cxnLst>
    <dgm:cxn modelId="{8C17D907-7AC7-405D-B74D-84175FA8CE2A}" srcId="{42F94382-78B7-473B-A22B-BDAEA11AE9C7}" destId="{356F6479-16EA-4735-A219-12E021DF85F7}" srcOrd="0" destOrd="0" parTransId="{BBCEE90D-1644-436A-B0F4-34CC68B5CB93}" sibTransId="{F6EE65C2-4475-4E42-8CBD-1DB6FD15F821}"/>
    <dgm:cxn modelId="{8C06275F-636B-4C04-8A7F-535FB5251BD6}" type="presOf" srcId="{356F6479-16EA-4735-A219-12E021DF85F7}" destId="{7CF8AF12-954B-428E-8BCA-3707F734B67E}" srcOrd="0" destOrd="0" presId="urn:microsoft.com/office/officeart/2005/8/layout/hierarchy3"/>
    <dgm:cxn modelId="{ABDBCC4C-5A56-496D-8C1B-E5D84431D3B8}" type="presOf" srcId="{356F6479-16EA-4735-A219-12E021DF85F7}" destId="{1DBFC830-2A24-4207-AE76-79385E7636F7}" srcOrd="1" destOrd="0" presId="urn:microsoft.com/office/officeart/2005/8/layout/hierarchy3"/>
    <dgm:cxn modelId="{2F8434DE-9B6D-48FF-9266-71238B762CE5}" type="presOf" srcId="{42F94382-78B7-473B-A22B-BDAEA11AE9C7}" destId="{EF71555F-3A01-4F7B-81C5-770915C11B1F}" srcOrd="0" destOrd="0" presId="urn:microsoft.com/office/officeart/2005/8/layout/hierarchy3"/>
    <dgm:cxn modelId="{A6CDDA18-067E-47C7-BE86-D8045CD4D43B}" type="presParOf" srcId="{EF71555F-3A01-4F7B-81C5-770915C11B1F}" destId="{CB1E425B-0802-4C01-B5F4-37DACBE6CB63}" srcOrd="0" destOrd="0" presId="urn:microsoft.com/office/officeart/2005/8/layout/hierarchy3"/>
    <dgm:cxn modelId="{6B249962-9E9B-4FC4-96D3-D306D2D876B9}" type="presParOf" srcId="{CB1E425B-0802-4C01-B5F4-37DACBE6CB63}" destId="{BE181364-552C-432E-BF44-13982AD1AD22}" srcOrd="0" destOrd="0" presId="urn:microsoft.com/office/officeart/2005/8/layout/hierarchy3"/>
    <dgm:cxn modelId="{81F7FB10-2781-418E-9FF7-262F5DBD7E12}" type="presParOf" srcId="{BE181364-552C-432E-BF44-13982AD1AD22}" destId="{7CF8AF12-954B-428E-8BCA-3707F734B67E}" srcOrd="0" destOrd="0" presId="urn:microsoft.com/office/officeart/2005/8/layout/hierarchy3"/>
    <dgm:cxn modelId="{D7A563BB-C6AB-4592-BDD7-6E789FC07ABA}" type="presParOf" srcId="{BE181364-552C-432E-BF44-13982AD1AD22}" destId="{1DBFC830-2A24-4207-AE76-79385E7636F7}" srcOrd="1" destOrd="0" presId="urn:microsoft.com/office/officeart/2005/8/layout/hierarchy3"/>
    <dgm:cxn modelId="{DA80A580-01E7-42B5-ACEC-175967B786E5}" type="presParOf" srcId="{CB1E425B-0802-4C01-B5F4-37DACBE6CB63}" destId="{FD57914A-B7D6-4359-A25B-63D23266EB9B}"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E83242-C802-4B60-AD4F-06EAB9A675D6}" type="doc">
      <dgm:prSet loTypeId="urn:microsoft.com/office/officeart/2005/8/layout/default" loCatId="list" qsTypeId="urn:microsoft.com/office/officeart/2005/8/quickstyle/simple4" qsCatId="simple" csTypeId="urn:microsoft.com/office/officeart/2005/8/colors/accent3_2" csCatId="accent3"/>
      <dgm:spPr/>
      <dgm:t>
        <a:bodyPr/>
        <a:lstStyle/>
        <a:p>
          <a:endParaRPr lang="en-US"/>
        </a:p>
      </dgm:t>
    </dgm:pt>
    <dgm:pt modelId="{5F40B65D-420B-4A5F-A825-F00BE93937B5}">
      <dgm:prSet/>
      <dgm:spPr/>
      <dgm:t>
        <a:bodyPr/>
        <a:lstStyle/>
        <a:p>
          <a:r>
            <a:rPr lang="en-MY" dirty="0" err="1">
              <a:solidFill>
                <a:sysClr val="windowText" lastClr="000000"/>
              </a:solidFill>
            </a:rPr>
            <a:t>Dr.</a:t>
          </a:r>
          <a:r>
            <a:rPr lang="en-MY" dirty="0">
              <a:solidFill>
                <a:sysClr val="windowText" lastClr="000000"/>
              </a:solidFill>
            </a:rPr>
            <a:t> </a:t>
          </a:r>
          <a:r>
            <a:rPr lang="en-MY" dirty="0" err="1">
              <a:solidFill>
                <a:sysClr val="windowText" lastClr="000000"/>
              </a:solidFill>
            </a:rPr>
            <a:t>Radhiahtul</a:t>
          </a:r>
          <a:r>
            <a:rPr lang="en-MY" dirty="0">
              <a:solidFill>
                <a:sysClr val="windowText" lastClr="000000"/>
              </a:solidFill>
            </a:rPr>
            <a:t> </a:t>
          </a:r>
          <a:r>
            <a:rPr lang="en-MY" dirty="0" err="1">
              <a:solidFill>
                <a:sysClr val="windowText" lastClr="000000"/>
              </a:solidFill>
            </a:rPr>
            <a:t>Raehan</a:t>
          </a:r>
          <a:r>
            <a:rPr lang="en-MY" dirty="0">
              <a:solidFill>
                <a:sysClr val="windowText" lastClr="000000"/>
              </a:solidFill>
            </a:rPr>
            <a:t> Mustafa</a:t>
          </a:r>
          <a:endParaRPr lang="en-US" dirty="0">
            <a:solidFill>
              <a:sysClr val="windowText" lastClr="000000"/>
            </a:solidFill>
          </a:endParaRPr>
        </a:p>
      </dgm:t>
    </dgm:pt>
    <dgm:pt modelId="{74AED8FB-6468-42D0-9F64-D72A5534BD64}" type="parTrans" cxnId="{8ECEA98A-BEDF-4E75-9869-B212E735C577}">
      <dgm:prSet/>
      <dgm:spPr/>
      <dgm:t>
        <a:bodyPr/>
        <a:lstStyle/>
        <a:p>
          <a:endParaRPr lang="en-US">
            <a:solidFill>
              <a:sysClr val="windowText" lastClr="000000"/>
            </a:solidFill>
          </a:endParaRPr>
        </a:p>
      </dgm:t>
    </dgm:pt>
    <dgm:pt modelId="{99AD404E-5F0D-40B3-8532-B584927F78A9}" type="sibTrans" cxnId="{8ECEA98A-BEDF-4E75-9869-B212E735C577}">
      <dgm:prSet/>
      <dgm:spPr/>
      <dgm:t>
        <a:bodyPr/>
        <a:lstStyle/>
        <a:p>
          <a:endParaRPr lang="en-US">
            <a:solidFill>
              <a:sysClr val="windowText" lastClr="000000"/>
            </a:solidFill>
          </a:endParaRPr>
        </a:p>
      </dgm:t>
    </dgm:pt>
    <dgm:pt modelId="{B6054FC2-6273-4743-9B2D-30E5C217A909}">
      <dgm:prSet/>
      <dgm:spPr/>
      <dgm:t>
        <a:bodyPr/>
        <a:lstStyle/>
        <a:p>
          <a:r>
            <a:rPr lang="en-MY">
              <a:solidFill>
                <a:sysClr val="windowText" lastClr="000000"/>
              </a:solidFill>
            </a:rPr>
            <a:t>Dr. Mohd Sharial Bin Bungsu</a:t>
          </a:r>
          <a:endParaRPr lang="en-US">
            <a:solidFill>
              <a:sysClr val="windowText" lastClr="000000"/>
            </a:solidFill>
          </a:endParaRPr>
        </a:p>
      </dgm:t>
    </dgm:pt>
    <dgm:pt modelId="{B143406D-EF7C-40B9-8E9C-030EE782E829}" type="parTrans" cxnId="{D6AA335A-130F-4E8F-BB94-F9B216D56DE9}">
      <dgm:prSet/>
      <dgm:spPr/>
      <dgm:t>
        <a:bodyPr/>
        <a:lstStyle/>
        <a:p>
          <a:endParaRPr lang="en-US">
            <a:solidFill>
              <a:sysClr val="windowText" lastClr="000000"/>
            </a:solidFill>
          </a:endParaRPr>
        </a:p>
      </dgm:t>
    </dgm:pt>
    <dgm:pt modelId="{B97A58A5-8CD1-416D-B96E-FB363E43B882}" type="sibTrans" cxnId="{D6AA335A-130F-4E8F-BB94-F9B216D56DE9}">
      <dgm:prSet/>
      <dgm:spPr/>
      <dgm:t>
        <a:bodyPr/>
        <a:lstStyle/>
        <a:p>
          <a:endParaRPr lang="en-US">
            <a:solidFill>
              <a:sysClr val="windowText" lastClr="000000"/>
            </a:solidFill>
          </a:endParaRPr>
        </a:p>
      </dgm:t>
    </dgm:pt>
    <dgm:pt modelId="{8D01D82B-8077-49FA-B260-FEEEEE30DA26}">
      <dgm:prSet/>
      <dgm:spPr/>
      <dgm:t>
        <a:bodyPr/>
        <a:lstStyle/>
        <a:p>
          <a:r>
            <a:rPr lang="en-MY">
              <a:solidFill>
                <a:sysClr val="windowText" lastClr="000000"/>
              </a:solidFill>
            </a:rPr>
            <a:t>Dr. Mohd Nasir Bin Markom</a:t>
          </a:r>
          <a:endParaRPr lang="en-US">
            <a:solidFill>
              <a:sysClr val="windowText" lastClr="000000"/>
            </a:solidFill>
          </a:endParaRPr>
        </a:p>
      </dgm:t>
    </dgm:pt>
    <dgm:pt modelId="{5988D271-E83C-46F9-AA7D-82330F73B886}" type="parTrans" cxnId="{C24818E0-D9BA-4165-80CE-31EDDF15EDE4}">
      <dgm:prSet/>
      <dgm:spPr/>
      <dgm:t>
        <a:bodyPr/>
        <a:lstStyle/>
        <a:p>
          <a:endParaRPr lang="en-US">
            <a:solidFill>
              <a:sysClr val="windowText" lastClr="000000"/>
            </a:solidFill>
          </a:endParaRPr>
        </a:p>
      </dgm:t>
    </dgm:pt>
    <dgm:pt modelId="{8CD80A4D-08E4-4DB9-A64E-E99D39D5117C}" type="sibTrans" cxnId="{C24818E0-D9BA-4165-80CE-31EDDF15EDE4}">
      <dgm:prSet/>
      <dgm:spPr/>
      <dgm:t>
        <a:bodyPr/>
        <a:lstStyle/>
        <a:p>
          <a:endParaRPr lang="en-US">
            <a:solidFill>
              <a:sysClr val="windowText" lastClr="000000"/>
            </a:solidFill>
          </a:endParaRPr>
        </a:p>
      </dgm:t>
    </dgm:pt>
    <dgm:pt modelId="{76851F52-1137-4D99-B91D-DFC713E2F6D3}">
      <dgm:prSet/>
      <dgm:spPr/>
      <dgm:t>
        <a:bodyPr/>
        <a:lstStyle/>
        <a:p>
          <a:r>
            <a:rPr lang="en-MY">
              <a:solidFill>
                <a:sysClr val="windowText" lastClr="000000"/>
              </a:solidFill>
            </a:rPr>
            <a:t>PM Dr. Siti Norlina Muhamad</a:t>
          </a:r>
          <a:endParaRPr lang="en-US">
            <a:solidFill>
              <a:sysClr val="windowText" lastClr="000000"/>
            </a:solidFill>
          </a:endParaRPr>
        </a:p>
      </dgm:t>
    </dgm:pt>
    <dgm:pt modelId="{5F72AE3D-3540-45E9-A3B1-73176684EFA0}" type="parTrans" cxnId="{DEC34BF0-910B-4DEF-A6DA-C1E06A4E3731}">
      <dgm:prSet/>
      <dgm:spPr/>
      <dgm:t>
        <a:bodyPr/>
        <a:lstStyle/>
        <a:p>
          <a:endParaRPr lang="en-US">
            <a:solidFill>
              <a:sysClr val="windowText" lastClr="000000"/>
            </a:solidFill>
          </a:endParaRPr>
        </a:p>
      </dgm:t>
    </dgm:pt>
    <dgm:pt modelId="{CE968C1E-5C4E-4960-B95B-DCC00EE8F73D}" type="sibTrans" cxnId="{DEC34BF0-910B-4DEF-A6DA-C1E06A4E3731}">
      <dgm:prSet/>
      <dgm:spPr/>
      <dgm:t>
        <a:bodyPr/>
        <a:lstStyle/>
        <a:p>
          <a:endParaRPr lang="en-US">
            <a:solidFill>
              <a:sysClr val="windowText" lastClr="000000"/>
            </a:solidFill>
          </a:endParaRPr>
        </a:p>
      </dgm:t>
    </dgm:pt>
    <dgm:pt modelId="{661ED09B-021B-4CA0-86D8-8835709330BA}">
      <dgm:prSet/>
      <dgm:spPr/>
      <dgm:t>
        <a:bodyPr/>
        <a:lstStyle/>
        <a:p>
          <a:r>
            <a:rPr lang="en-MY">
              <a:solidFill>
                <a:sysClr val="windowText" lastClr="000000"/>
              </a:solidFill>
            </a:rPr>
            <a:t>Norhidayu Mohamad Zain</a:t>
          </a:r>
          <a:endParaRPr lang="en-US">
            <a:solidFill>
              <a:sysClr val="windowText" lastClr="000000"/>
            </a:solidFill>
          </a:endParaRPr>
        </a:p>
      </dgm:t>
    </dgm:pt>
    <dgm:pt modelId="{05F65BE2-699C-4193-A630-8C16BB8F145A}" type="parTrans" cxnId="{AD7446E8-0E09-42F8-8671-AAF671B3F170}">
      <dgm:prSet/>
      <dgm:spPr/>
      <dgm:t>
        <a:bodyPr/>
        <a:lstStyle/>
        <a:p>
          <a:endParaRPr lang="en-US">
            <a:solidFill>
              <a:sysClr val="windowText" lastClr="000000"/>
            </a:solidFill>
          </a:endParaRPr>
        </a:p>
      </dgm:t>
    </dgm:pt>
    <dgm:pt modelId="{BDA312F3-3D1F-4F10-BCBB-D7C36C68B45C}" type="sibTrans" cxnId="{AD7446E8-0E09-42F8-8671-AAF671B3F170}">
      <dgm:prSet/>
      <dgm:spPr/>
      <dgm:t>
        <a:bodyPr/>
        <a:lstStyle/>
        <a:p>
          <a:endParaRPr lang="en-US">
            <a:solidFill>
              <a:sysClr val="windowText" lastClr="000000"/>
            </a:solidFill>
          </a:endParaRPr>
        </a:p>
      </dgm:t>
    </dgm:pt>
    <dgm:pt modelId="{3ADEF634-50AD-40C4-B2B6-F735B365D583}">
      <dgm:prSet/>
      <dgm:spPr/>
      <dgm:t>
        <a:bodyPr/>
        <a:lstStyle/>
        <a:p>
          <a:r>
            <a:rPr lang="en-MY">
              <a:solidFill>
                <a:sysClr val="windowText" lastClr="000000"/>
              </a:solidFill>
            </a:rPr>
            <a:t>PM Dr. Sulaiman Kadikon</a:t>
          </a:r>
          <a:endParaRPr lang="en-US">
            <a:solidFill>
              <a:sysClr val="windowText" lastClr="000000"/>
            </a:solidFill>
          </a:endParaRPr>
        </a:p>
      </dgm:t>
    </dgm:pt>
    <dgm:pt modelId="{9C4D6D42-516D-4C4F-A1FA-2A5241AE5A88}" type="parTrans" cxnId="{0733DAD8-B56B-4BFC-A81D-488471B1AAEB}">
      <dgm:prSet/>
      <dgm:spPr/>
      <dgm:t>
        <a:bodyPr/>
        <a:lstStyle/>
        <a:p>
          <a:endParaRPr lang="en-US">
            <a:solidFill>
              <a:sysClr val="windowText" lastClr="000000"/>
            </a:solidFill>
          </a:endParaRPr>
        </a:p>
      </dgm:t>
    </dgm:pt>
    <dgm:pt modelId="{1E5DAB3D-B060-4C5D-91C3-56FD34389C57}" type="sibTrans" cxnId="{0733DAD8-B56B-4BFC-A81D-488471B1AAEB}">
      <dgm:prSet/>
      <dgm:spPr/>
      <dgm:t>
        <a:bodyPr/>
        <a:lstStyle/>
        <a:p>
          <a:endParaRPr lang="en-US">
            <a:solidFill>
              <a:sysClr val="windowText" lastClr="000000"/>
            </a:solidFill>
          </a:endParaRPr>
        </a:p>
      </dgm:t>
    </dgm:pt>
    <dgm:pt modelId="{C573D4BB-18C8-45A0-A592-DD67A1693D55}">
      <dgm:prSet/>
      <dgm:spPr/>
      <dgm:t>
        <a:bodyPr/>
        <a:lstStyle/>
        <a:p>
          <a:r>
            <a:rPr lang="en-MY">
              <a:solidFill>
                <a:sysClr val="windowText" lastClr="000000"/>
              </a:solidFill>
            </a:rPr>
            <a:t>PM Dr. Sulaiman Shakib Mohd Noor</a:t>
          </a:r>
          <a:endParaRPr lang="en-US">
            <a:solidFill>
              <a:sysClr val="windowText" lastClr="000000"/>
            </a:solidFill>
          </a:endParaRPr>
        </a:p>
      </dgm:t>
    </dgm:pt>
    <dgm:pt modelId="{F581F60D-0250-4EEC-9CB2-25E527A573D3}" type="parTrans" cxnId="{A1E4E828-3D03-42AD-ACCA-AFCFA1AF6434}">
      <dgm:prSet/>
      <dgm:spPr/>
      <dgm:t>
        <a:bodyPr/>
        <a:lstStyle/>
        <a:p>
          <a:endParaRPr lang="en-US">
            <a:solidFill>
              <a:sysClr val="windowText" lastClr="000000"/>
            </a:solidFill>
          </a:endParaRPr>
        </a:p>
      </dgm:t>
    </dgm:pt>
    <dgm:pt modelId="{3DDD13DD-0AA1-45D0-BDC2-A8B0DCE57217}" type="sibTrans" cxnId="{A1E4E828-3D03-42AD-ACCA-AFCFA1AF6434}">
      <dgm:prSet/>
      <dgm:spPr/>
      <dgm:t>
        <a:bodyPr/>
        <a:lstStyle/>
        <a:p>
          <a:endParaRPr lang="en-US">
            <a:solidFill>
              <a:sysClr val="windowText" lastClr="000000"/>
            </a:solidFill>
          </a:endParaRPr>
        </a:p>
      </dgm:t>
    </dgm:pt>
    <dgm:pt modelId="{523DF8DA-720F-4AE6-BBDF-73DC22DBF59E}">
      <dgm:prSet/>
      <dgm:spPr/>
      <dgm:t>
        <a:bodyPr/>
        <a:lstStyle/>
        <a:p>
          <a:r>
            <a:rPr lang="en-MY">
              <a:solidFill>
                <a:sysClr val="windowText" lastClr="000000"/>
              </a:solidFill>
            </a:rPr>
            <a:t>PM Dr. Bushrah Basiron</a:t>
          </a:r>
          <a:endParaRPr lang="en-US">
            <a:solidFill>
              <a:sysClr val="windowText" lastClr="000000"/>
            </a:solidFill>
          </a:endParaRPr>
        </a:p>
      </dgm:t>
    </dgm:pt>
    <dgm:pt modelId="{8274024B-603C-48D1-9AF2-E85CDA337F22}" type="parTrans" cxnId="{17E48F13-8618-4584-9845-AABEA3785076}">
      <dgm:prSet/>
      <dgm:spPr/>
      <dgm:t>
        <a:bodyPr/>
        <a:lstStyle/>
        <a:p>
          <a:endParaRPr lang="en-US">
            <a:solidFill>
              <a:sysClr val="windowText" lastClr="000000"/>
            </a:solidFill>
          </a:endParaRPr>
        </a:p>
      </dgm:t>
    </dgm:pt>
    <dgm:pt modelId="{A5F31864-B3BE-4830-ABE5-D433EC5B30EF}" type="sibTrans" cxnId="{17E48F13-8618-4584-9845-AABEA3785076}">
      <dgm:prSet/>
      <dgm:spPr/>
      <dgm:t>
        <a:bodyPr/>
        <a:lstStyle/>
        <a:p>
          <a:endParaRPr lang="en-US">
            <a:solidFill>
              <a:sysClr val="windowText" lastClr="000000"/>
            </a:solidFill>
          </a:endParaRPr>
        </a:p>
      </dgm:t>
    </dgm:pt>
    <dgm:pt modelId="{C731B3D1-A45F-43B9-8920-B8716338462D}">
      <dgm:prSet/>
      <dgm:spPr/>
      <dgm:t>
        <a:bodyPr/>
        <a:lstStyle/>
        <a:p>
          <a:r>
            <a:rPr lang="en-MY">
              <a:solidFill>
                <a:sysClr val="windowText" lastClr="000000"/>
              </a:solidFill>
            </a:rPr>
            <a:t>PM Dr. Kamarul Azmi Jasmi</a:t>
          </a:r>
          <a:endParaRPr lang="en-US">
            <a:solidFill>
              <a:sysClr val="windowText" lastClr="000000"/>
            </a:solidFill>
          </a:endParaRPr>
        </a:p>
      </dgm:t>
    </dgm:pt>
    <dgm:pt modelId="{7485630A-FA27-4592-8FDD-3C0C3EAE10F7}" type="parTrans" cxnId="{6EF627FE-5BB3-4358-AAA2-872A539FDF64}">
      <dgm:prSet/>
      <dgm:spPr/>
      <dgm:t>
        <a:bodyPr/>
        <a:lstStyle/>
        <a:p>
          <a:endParaRPr lang="en-US">
            <a:solidFill>
              <a:sysClr val="windowText" lastClr="000000"/>
            </a:solidFill>
          </a:endParaRPr>
        </a:p>
      </dgm:t>
    </dgm:pt>
    <dgm:pt modelId="{6D97C3A4-EF88-46CE-B078-C74050542812}" type="sibTrans" cxnId="{6EF627FE-5BB3-4358-AAA2-872A539FDF64}">
      <dgm:prSet/>
      <dgm:spPr/>
      <dgm:t>
        <a:bodyPr/>
        <a:lstStyle/>
        <a:p>
          <a:endParaRPr lang="en-US">
            <a:solidFill>
              <a:sysClr val="windowText" lastClr="000000"/>
            </a:solidFill>
          </a:endParaRPr>
        </a:p>
      </dgm:t>
    </dgm:pt>
    <dgm:pt modelId="{9C581802-6E51-45CD-B7F0-D4D01E4624AB}">
      <dgm:prSet/>
      <dgm:spPr/>
      <dgm:t>
        <a:bodyPr/>
        <a:lstStyle/>
        <a:p>
          <a:r>
            <a:rPr lang="en-MY">
              <a:solidFill>
                <a:sysClr val="windowText" lastClr="000000"/>
              </a:solidFill>
            </a:rPr>
            <a:t>Dr. Mohd Khairy Bin Kamarudin</a:t>
          </a:r>
          <a:endParaRPr lang="en-US">
            <a:solidFill>
              <a:sysClr val="windowText" lastClr="000000"/>
            </a:solidFill>
          </a:endParaRPr>
        </a:p>
      </dgm:t>
    </dgm:pt>
    <dgm:pt modelId="{FC24478A-BDB0-40BE-A19D-D1D180144144}" type="parTrans" cxnId="{0C6C04E2-574D-4585-9950-46AD44765201}">
      <dgm:prSet/>
      <dgm:spPr/>
      <dgm:t>
        <a:bodyPr/>
        <a:lstStyle/>
        <a:p>
          <a:endParaRPr lang="en-US">
            <a:solidFill>
              <a:sysClr val="windowText" lastClr="000000"/>
            </a:solidFill>
          </a:endParaRPr>
        </a:p>
      </dgm:t>
    </dgm:pt>
    <dgm:pt modelId="{6AE02770-877C-4C67-8AF1-714BC53CD677}" type="sibTrans" cxnId="{0C6C04E2-574D-4585-9950-46AD44765201}">
      <dgm:prSet/>
      <dgm:spPr/>
      <dgm:t>
        <a:bodyPr/>
        <a:lstStyle/>
        <a:p>
          <a:endParaRPr lang="en-US">
            <a:solidFill>
              <a:sysClr val="windowText" lastClr="000000"/>
            </a:solidFill>
          </a:endParaRPr>
        </a:p>
      </dgm:t>
    </dgm:pt>
    <dgm:pt modelId="{35F0C7BA-4C96-420D-8B00-9F7EEA7C3D41}">
      <dgm:prSet/>
      <dgm:spPr/>
      <dgm:t>
        <a:bodyPr/>
        <a:lstStyle/>
        <a:p>
          <a:r>
            <a:rPr lang="en-MY">
              <a:solidFill>
                <a:sysClr val="windowText" lastClr="000000"/>
              </a:solidFill>
            </a:rPr>
            <a:t>Dr. Siti Nur Hadis Ab Rahman</a:t>
          </a:r>
          <a:endParaRPr lang="en-US">
            <a:solidFill>
              <a:sysClr val="windowText" lastClr="000000"/>
            </a:solidFill>
          </a:endParaRPr>
        </a:p>
      </dgm:t>
    </dgm:pt>
    <dgm:pt modelId="{2678CFB6-18B2-4B74-98FD-5E7486A760A8}" type="parTrans" cxnId="{D5E4DCC8-028C-4FEC-866B-CBE4B90E07FB}">
      <dgm:prSet/>
      <dgm:spPr/>
      <dgm:t>
        <a:bodyPr/>
        <a:lstStyle/>
        <a:p>
          <a:endParaRPr lang="en-US">
            <a:solidFill>
              <a:sysClr val="windowText" lastClr="000000"/>
            </a:solidFill>
          </a:endParaRPr>
        </a:p>
      </dgm:t>
    </dgm:pt>
    <dgm:pt modelId="{AD4E1C18-BF4F-4927-885B-4B4BB1FC9C56}" type="sibTrans" cxnId="{D5E4DCC8-028C-4FEC-866B-CBE4B90E07FB}">
      <dgm:prSet/>
      <dgm:spPr/>
      <dgm:t>
        <a:bodyPr/>
        <a:lstStyle/>
        <a:p>
          <a:endParaRPr lang="en-US">
            <a:solidFill>
              <a:sysClr val="windowText" lastClr="000000"/>
            </a:solidFill>
          </a:endParaRPr>
        </a:p>
      </dgm:t>
    </dgm:pt>
    <dgm:pt modelId="{FAAC9F20-D0EF-493F-AE94-C566A266C8EC}">
      <dgm:prSet/>
      <dgm:spPr/>
      <dgm:t>
        <a:bodyPr/>
        <a:lstStyle/>
        <a:p>
          <a:r>
            <a:rPr lang="en-MY">
              <a:solidFill>
                <a:sysClr val="windowText" lastClr="000000"/>
              </a:solidFill>
            </a:rPr>
            <a:t>Dr. Muhammad Sobri Bin Faisal</a:t>
          </a:r>
          <a:endParaRPr lang="en-US">
            <a:solidFill>
              <a:sysClr val="windowText" lastClr="000000"/>
            </a:solidFill>
          </a:endParaRPr>
        </a:p>
      </dgm:t>
    </dgm:pt>
    <dgm:pt modelId="{EAC27847-F2CB-44C9-9318-D901240CFF44}" type="parTrans" cxnId="{EBB6CBA2-638A-441F-995A-6780B229200F}">
      <dgm:prSet/>
      <dgm:spPr/>
      <dgm:t>
        <a:bodyPr/>
        <a:lstStyle/>
        <a:p>
          <a:endParaRPr lang="en-US">
            <a:solidFill>
              <a:sysClr val="windowText" lastClr="000000"/>
            </a:solidFill>
          </a:endParaRPr>
        </a:p>
      </dgm:t>
    </dgm:pt>
    <dgm:pt modelId="{310C8FE8-8724-4B57-9C21-8C7A765CB99B}" type="sibTrans" cxnId="{EBB6CBA2-638A-441F-995A-6780B229200F}">
      <dgm:prSet/>
      <dgm:spPr/>
      <dgm:t>
        <a:bodyPr/>
        <a:lstStyle/>
        <a:p>
          <a:endParaRPr lang="en-US">
            <a:solidFill>
              <a:sysClr val="windowText" lastClr="000000"/>
            </a:solidFill>
          </a:endParaRPr>
        </a:p>
      </dgm:t>
    </dgm:pt>
    <dgm:pt modelId="{77B746C9-1DBC-4D43-9E2B-80D0E45F8448}" type="pres">
      <dgm:prSet presAssocID="{9BE83242-C802-4B60-AD4F-06EAB9A675D6}" presName="diagram" presStyleCnt="0">
        <dgm:presLayoutVars>
          <dgm:dir/>
          <dgm:resizeHandles val="exact"/>
        </dgm:presLayoutVars>
      </dgm:prSet>
      <dgm:spPr/>
    </dgm:pt>
    <dgm:pt modelId="{F89616ED-F8AF-4640-BAA8-F4C1F37D788D}" type="pres">
      <dgm:prSet presAssocID="{5F40B65D-420B-4A5F-A825-F00BE93937B5}" presName="node" presStyleLbl="node1" presStyleIdx="0" presStyleCnt="12">
        <dgm:presLayoutVars>
          <dgm:bulletEnabled val="1"/>
        </dgm:presLayoutVars>
      </dgm:prSet>
      <dgm:spPr/>
    </dgm:pt>
    <dgm:pt modelId="{F9AC17A1-3FE8-4F1C-93E1-FBF87864C887}" type="pres">
      <dgm:prSet presAssocID="{99AD404E-5F0D-40B3-8532-B584927F78A9}" presName="sibTrans" presStyleCnt="0"/>
      <dgm:spPr/>
    </dgm:pt>
    <dgm:pt modelId="{5AF20C97-59D8-4C0F-854F-5133AB48B481}" type="pres">
      <dgm:prSet presAssocID="{B6054FC2-6273-4743-9B2D-30E5C217A909}" presName="node" presStyleLbl="node1" presStyleIdx="1" presStyleCnt="12">
        <dgm:presLayoutVars>
          <dgm:bulletEnabled val="1"/>
        </dgm:presLayoutVars>
      </dgm:prSet>
      <dgm:spPr/>
    </dgm:pt>
    <dgm:pt modelId="{31DC0E09-A8C8-43FC-8EDD-17848B9EEC57}" type="pres">
      <dgm:prSet presAssocID="{B97A58A5-8CD1-416D-B96E-FB363E43B882}" presName="sibTrans" presStyleCnt="0"/>
      <dgm:spPr/>
    </dgm:pt>
    <dgm:pt modelId="{CD47D79B-0B1D-42BC-A236-B2494C3D5FDD}" type="pres">
      <dgm:prSet presAssocID="{8D01D82B-8077-49FA-B260-FEEEEE30DA26}" presName="node" presStyleLbl="node1" presStyleIdx="2" presStyleCnt="12">
        <dgm:presLayoutVars>
          <dgm:bulletEnabled val="1"/>
        </dgm:presLayoutVars>
      </dgm:prSet>
      <dgm:spPr/>
    </dgm:pt>
    <dgm:pt modelId="{05C7D3CB-BBD7-4948-81CA-795880B50A40}" type="pres">
      <dgm:prSet presAssocID="{8CD80A4D-08E4-4DB9-A64E-E99D39D5117C}" presName="sibTrans" presStyleCnt="0"/>
      <dgm:spPr/>
    </dgm:pt>
    <dgm:pt modelId="{1FE6958E-7544-46C0-A17F-CF58649FE902}" type="pres">
      <dgm:prSet presAssocID="{76851F52-1137-4D99-B91D-DFC713E2F6D3}" presName="node" presStyleLbl="node1" presStyleIdx="3" presStyleCnt="12">
        <dgm:presLayoutVars>
          <dgm:bulletEnabled val="1"/>
        </dgm:presLayoutVars>
      </dgm:prSet>
      <dgm:spPr/>
    </dgm:pt>
    <dgm:pt modelId="{67E513E3-5F5F-4775-A6D4-D06CC1744358}" type="pres">
      <dgm:prSet presAssocID="{CE968C1E-5C4E-4960-B95B-DCC00EE8F73D}" presName="sibTrans" presStyleCnt="0"/>
      <dgm:spPr/>
    </dgm:pt>
    <dgm:pt modelId="{FC17F181-A53F-483E-AE5D-BA4E74A41F0A}" type="pres">
      <dgm:prSet presAssocID="{661ED09B-021B-4CA0-86D8-8835709330BA}" presName="node" presStyleLbl="node1" presStyleIdx="4" presStyleCnt="12">
        <dgm:presLayoutVars>
          <dgm:bulletEnabled val="1"/>
        </dgm:presLayoutVars>
      </dgm:prSet>
      <dgm:spPr/>
    </dgm:pt>
    <dgm:pt modelId="{A0A15540-FCD2-47D1-8FEE-A2C628F4B9DC}" type="pres">
      <dgm:prSet presAssocID="{BDA312F3-3D1F-4F10-BCBB-D7C36C68B45C}" presName="sibTrans" presStyleCnt="0"/>
      <dgm:spPr/>
    </dgm:pt>
    <dgm:pt modelId="{B25821BD-52A0-4ADF-A05C-40387B547FBC}" type="pres">
      <dgm:prSet presAssocID="{3ADEF634-50AD-40C4-B2B6-F735B365D583}" presName="node" presStyleLbl="node1" presStyleIdx="5" presStyleCnt="12">
        <dgm:presLayoutVars>
          <dgm:bulletEnabled val="1"/>
        </dgm:presLayoutVars>
      </dgm:prSet>
      <dgm:spPr/>
    </dgm:pt>
    <dgm:pt modelId="{AB5674B7-AED3-4AF8-A905-8907942ADE2A}" type="pres">
      <dgm:prSet presAssocID="{1E5DAB3D-B060-4C5D-91C3-56FD34389C57}" presName="sibTrans" presStyleCnt="0"/>
      <dgm:spPr/>
    </dgm:pt>
    <dgm:pt modelId="{DB4079A7-0F10-4D19-8261-6554DFD23AFD}" type="pres">
      <dgm:prSet presAssocID="{C573D4BB-18C8-45A0-A592-DD67A1693D55}" presName="node" presStyleLbl="node1" presStyleIdx="6" presStyleCnt="12">
        <dgm:presLayoutVars>
          <dgm:bulletEnabled val="1"/>
        </dgm:presLayoutVars>
      </dgm:prSet>
      <dgm:spPr/>
    </dgm:pt>
    <dgm:pt modelId="{70FFC933-F9A7-4842-B73B-DA05C492EC0D}" type="pres">
      <dgm:prSet presAssocID="{3DDD13DD-0AA1-45D0-BDC2-A8B0DCE57217}" presName="sibTrans" presStyleCnt="0"/>
      <dgm:spPr/>
    </dgm:pt>
    <dgm:pt modelId="{8E59066D-1B68-4CC3-8D48-0FA9E545066E}" type="pres">
      <dgm:prSet presAssocID="{523DF8DA-720F-4AE6-BBDF-73DC22DBF59E}" presName="node" presStyleLbl="node1" presStyleIdx="7" presStyleCnt="12">
        <dgm:presLayoutVars>
          <dgm:bulletEnabled val="1"/>
        </dgm:presLayoutVars>
      </dgm:prSet>
      <dgm:spPr/>
    </dgm:pt>
    <dgm:pt modelId="{9F7D0DD3-667B-4C61-9D0A-A0490822D10E}" type="pres">
      <dgm:prSet presAssocID="{A5F31864-B3BE-4830-ABE5-D433EC5B30EF}" presName="sibTrans" presStyleCnt="0"/>
      <dgm:spPr/>
    </dgm:pt>
    <dgm:pt modelId="{6AA0D4B4-B436-4FAD-88F2-9EA3959F6D3F}" type="pres">
      <dgm:prSet presAssocID="{C731B3D1-A45F-43B9-8920-B8716338462D}" presName="node" presStyleLbl="node1" presStyleIdx="8" presStyleCnt="12">
        <dgm:presLayoutVars>
          <dgm:bulletEnabled val="1"/>
        </dgm:presLayoutVars>
      </dgm:prSet>
      <dgm:spPr/>
    </dgm:pt>
    <dgm:pt modelId="{F7763B4C-1E5F-4689-85E6-F1562E51C02D}" type="pres">
      <dgm:prSet presAssocID="{6D97C3A4-EF88-46CE-B078-C74050542812}" presName="sibTrans" presStyleCnt="0"/>
      <dgm:spPr/>
    </dgm:pt>
    <dgm:pt modelId="{054F50AF-7AC8-483F-9985-027570752CE4}" type="pres">
      <dgm:prSet presAssocID="{9C581802-6E51-45CD-B7F0-D4D01E4624AB}" presName="node" presStyleLbl="node1" presStyleIdx="9" presStyleCnt="12">
        <dgm:presLayoutVars>
          <dgm:bulletEnabled val="1"/>
        </dgm:presLayoutVars>
      </dgm:prSet>
      <dgm:spPr/>
    </dgm:pt>
    <dgm:pt modelId="{988A41F5-CAB1-4878-92A5-FF1093C514FF}" type="pres">
      <dgm:prSet presAssocID="{6AE02770-877C-4C67-8AF1-714BC53CD677}" presName="sibTrans" presStyleCnt="0"/>
      <dgm:spPr/>
    </dgm:pt>
    <dgm:pt modelId="{CDB7FE3F-BD63-4728-B7B6-AFA23904DAA7}" type="pres">
      <dgm:prSet presAssocID="{35F0C7BA-4C96-420D-8B00-9F7EEA7C3D41}" presName="node" presStyleLbl="node1" presStyleIdx="10" presStyleCnt="12">
        <dgm:presLayoutVars>
          <dgm:bulletEnabled val="1"/>
        </dgm:presLayoutVars>
      </dgm:prSet>
      <dgm:spPr/>
    </dgm:pt>
    <dgm:pt modelId="{B69ECB93-BD59-4CC5-B174-AA4B46E3B54F}" type="pres">
      <dgm:prSet presAssocID="{AD4E1C18-BF4F-4927-885B-4B4BB1FC9C56}" presName="sibTrans" presStyleCnt="0"/>
      <dgm:spPr/>
    </dgm:pt>
    <dgm:pt modelId="{B01FC3E6-2C2E-4F8B-ABE4-3001B15C300B}" type="pres">
      <dgm:prSet presAssocID="{FAAC9F20-D0EF-493F-AE94-C566A266C8EC}" presName="node" presStyleLbl="node1" presStyleIdx="11" presStyleCnt="12">
        <dgm:presLayoutVars>
          <dgm:bulletEnabled val="1"/>
        </dgm:presLayoutVars>
      </dgm:prSet>
      <dgm:spPr/>
    </dgm:pt>
  </dgm:ptLst>
  <dgm:cxnLst>
    <dgm:cxn modelId="{C7D1EA02-759B-45AA-9BF8-860A39E957F0}" type="presOf" srcId="{661ED09B-021B-4CA0-86D8-8835709330BA}" destId="{FC17F181-A53F-483E-AE5D-BA4E74A41F0A}" srcOrd="0" destOrd="0" presId="urn:microsoft.com/office/officeart/2005/8/layout/default"/>
    <dgm:cxn modelId="{17E48F13-8618-4584-9845-AABEA3785076}" srcId="{9BE83242-C802-4B60-AD4F-06EAB9A675D6}" destId="{523DF8DA-720F-4AE6-BBDF-73DC22DBF59E}" srcOrd="7" destOrd="0" parTransId="{8274024B-603C-48D1-9AF2-E85CDA337F22}" sibTransId="{A5F31864-B3BE-4830-ABE5-D433EC5B30EF}"/>
    <dgm:cxn modelId="{A1E4E828-3D03-42AD-ACCA-AFCFA1AF6434}" srcId="{9BE83242-C802-4B60-AD4F-06EAB9A675D6}" destId="{C573D4BB-18C8-45A0-A592-DD67A1693D55}" srcOrd="6" destOrd="0" parTransId="{F581F60D-0250-4EEC-9CB2-25E527A573D3}" sibTransId="{3DDD13DD-0AA1-45D0-BDC2-A8B0DCE57217}"/>
    <dgm:cxn modelId="{F326BC5E-637B-455D-9512-58CD7297924C}" type="presOf" srcId="{8D01D82B-8077-49FA-B260-FEEEEE30DA26}" destId="{CD47D79B-0B1D-42BC-A236-B2494C3D5FDD}" srcOrd="0" destOrd="0" presId="urn:microsoft.com/office/officeart/2005/8/layout/default"/>
    <dgm:cxn modelId="{CCEABA60-A600-49BB-8A56-55E0195345AB}" type="presOf" srcId="{B6054FC2-6273-4743-9B2D-30E5C217A909}" destId="{5AF20C97-59D8-4C0F-854F-5133AB48B481}" srcOrd="0" destOrd="0" presId="urn:microsoft.com/office/officeart/2005/8/layout/default"/>
    <dgm:cxn modelId="{15705A4B-245D-470C-A4C2-04660B1D495F}" type="presOf" srcId="{35F0C7BA-4C96-420D-8B00-9F7EEA7C3D41}" destId="{CDB7FE3F-BD63-4728-B7B6-AFA23904DAA7}" srcOrd="0" destOrd="0" presId="urn:microsoft.com/office/officeart/2005/8/layout/default"/>
    <dgm:cxn modelId="{0308BC4F-7597-4191-8441-4528A5043BE3}" type="presOf" srcId="{FAAC9F20-D0EF-493F-AE94-C566A266C8EC}" destId="{B01FC3E6-2C2E-4F8B-ABE4-3001B15C300B}" srcOrd="0" destOrd="0" presId="urn:microsoft.com/office/officeart/2005/8/layout/default"/>
    <dgm:cxn modelId="{C77E9D54-3C70-4FEE-9E52-28192033395B}" type="presOf" srcId="{9C581802-6E51-45CD-B7F0-D4D01E4624AB}" destId="{054F50AF-7AC8-483F-9985-027570752CE4}" srcOrd="0" destOrd="0" presId="urn:microsoft.com/office/officeart/2005/8/layout/default"/>
    <dgm:cxn modelId="{D6AA335A-130F-4E8F-BB94-F9B216D56DE9}" srcId="{9BE83242-C802-4B60-AD4F-06EAB9A675D6}" destId="{B6054FC2-6273-4743-9B2D-30E5C217A909}" srcOrd="1" destOrd="0" parTransId="{B143406D-EF7C-40B9-8E9C-030EE782E829}" sibTransId="{B97A58A5-8CD1-416D-B96E-FB363E43B882}"/>
    <dgm:cxn modelId="{0A534782-0885-4920-AFAD-DE42C7D35567}" type="presOf" srcId="{9BE83242-C802-4B60-AD4F-06EAB9A675D6}" destId="{77B746C9-1DBC-4D43-9E2B-80D0E45F8448}" srcOrd="0" destOrd="0" presId="urn:microsoft.com/office/officeart/2005/8/layout/default"/>
    <dgm:cxn modelId="{53EB0686-A187-4A7F-A00B-F23842C9DF0D}" type="presOf" srcId="{523DF8DA-720F-4AE6-BBDF-73DC22DBF59E}" destId="{8E59066D-1B68-4CC3-8D48-0FA9E545066E}" srcOrd="0" destOrd="0" presId="urn:microsoft.com/office/officeart/2005/8/layout/default"/>
    <dgm:cxn modelId="{712A9489-48D0-4D10-BEE7-99DF459B8DE0}" type="presOf" srcId="{C573D4BB-18C8-45A0-A592-DD67A1693D55}" destId="{DB4079A7-0F10-4D19-8261-6554DFD23AFD}" srcOrd="0" destOrd="0" presId="urn:microsoft.com/office/officeart/2005/8/layout/default"/>
    <dgm:cxn modelId="{8ECEA98A-BEDF-4E75-9869-B212E735C577}" srcId="{9BE83242-C802-4B60-AD4F-06EAB9A675D6}" destId="{5F40B65D-420B-4A5F-A825-F00BE93937B5}" srcOrd="0" destOrd="0" parTransId="{74AED8FB-6468-42D0-9F64-D72A5534BD64}" sibTransId="{99AD404E-5F0D-40B3-8532-B584927F78A9}"/>
    <dgm:cxn modelId="{8ECC94A0-21C0-471A-B7BA-59DACEF567C2}" type="presOf" srcId="{3ADEF634-50AD-40C4-B2B6-F735B365D583}" destId="{B25821BD-52A0-4ADF-A05C-40387B547FBC}" srcOrd="0" destOrd="0" presId="urn:microsoft.com/office/officeart/2005/8/layout/default"/>
    <dgm:cxn modelId="{EBB6CBA2-638A-441F-995A-6780B229200F}" srcId="{9BE83242-C802-4B60-AD4F-06EAB9A675D6}" destId="{FAAC9F20-D0EF-493F-AE94-C566A266C8EC}" srcOrd="11" destOrd="0" parTransId="{EAC27847-F2CB-44C9-9318-D901240CFF44}" sibTransId="{310C8FE8-8724-4B57-9C21-8C7A765CB99B}"/>
    <dgm:cxn modelId="{D8A145C1-2FD5-45CE-AD58-0ABB91FC3DC1}" type="presOf" srcId="{76851F52-1137-4D99-B91D-DFC713E2F6D3}" destId="{1FE6958E-7544-46C0-A17F-CF58649FE902}" srcOrd="0" destOrd="0" presId="urn:microsoft.com/office/officeart/2005/8/layout/default"/>
    <dgm:cxn modelId="{D5E4DCC8-028C-4FEC-866B-CBE4B90E07FB}" srcId="{9BE83242-C802-4B60-AD4F-06EAB9A675D6}" destId="{35F0C7BA-4C96-420D-8B00-9F7EEA7C3D41}" srcOrd="10" destOrd="0" parTransId="{2678CFB6-18B2-4B74-98FD-5E7486A760A8}" sibTransId="{AD4E1C18-BF4F-4927-885B-4B4BB1FC9C56}"/>
    <dgm:cxn modelId="{0733DAD8-B56B-4BFC-A81D-488471B1AAEB}" srcId="{9BE83242-C802-4B60-AD4F-06EAB9A675D6}" destId="{3ADEF634-50AD-40C4-B2B6-F735B365D583}" srcOrd="5" destOrd="0" parTransId="{9C4D6D42-516D-4C4F-A1FA-2A5241AE5A88}" sibTransId="{1E5DAB3D-B060-4C5D-91C3-56FD34389C57}"/>
    <dgm:cxn modelId="{CF9329DD-2E91-4D20-B840-D2458A30AA78}" type="presOf" srcId="{5F40B65D-420B-4A5F-A825-F00BE93937B5}" destId="{F89616ED-F8AF-4640-BAA8-F4C1F37D788D}" srcOrd="0" destOrd="0" presId="urn:microsoft.com/office/officeart/2005/8/layout/default"/>
    <dgm:cxn modelId="{C24818E0-D9BA-4165-80CE-31EDDF15EDE4}" srcId="{9BE83242-C802-4B60-AD4F-06EAB9A675D6}" destId="{8D01D82B-8077-49FA-B260-FEEEEE30DA26}" srcOrd="2" destOrd="0" parTransId="{5988D271-E83C-46F9-AA7D-82330F73B886}" sibTransId="{8CD80A4D-08E4-4DB9-A64E-E99D39D5117C}"/>
    <dgm:cxn modelId="{0C6C04E2-574D-4585-9950-46AD44765201}" srcId="{9BE83242-C802-4B60-AD4F-06EAB9A675D6}" destId="{9C581802-6E51-45CD-B7F0-D4D01E4624AB}" srcOrd="9" destOrd="0" parTransId="{FC24478A-BDB0-40BE-A19D-D1D180144144}" sibTransId="{6AE02770-877C-4C67-8AF1-714BC53CD677}"/>
    <dgm:cxn modelId="{AD7446E8-0E09-42F8-8671-AAF671B3F170}" srcId="{9BE83242-C802-4B60-AD4F-06EAB9A675D6}" destId="{661ED09B-021B-4CA0-86D8-8835709330BA}" srcOrd="4" destOrd="0" parTransId="{05F65BE2-699C-4193-A630-8C16BB8F145A}" sibTransId="{BDA312F3-3D1F-4F10-BCBB-D7C36C68B45C}"/>
    <dgm:cxn modelId="{DEC34BF0-910B-4DEF-A6DA-C1E06A4E3731}" srcId="{9BE83242-C802-4B60-AD4F-06EAB9A675D6}" destId="{76851F52-1137-4D99-B91D-DFC713E2F6D3}" srcOrd="3" destOrd="0" parTransId="{5F72AE3D-3540-45E9-A3B1-73176684EFA0}" sibTransId="{CE968C1E-5C4E-4960-B95B-DCC00EE8F73D}"/>
    <dgm:cxn modelId="{6EF627FE-5BB3-4358-AAA2-872A539FDF64}" srcId="{9BE83242-C802-4B60-AD4F-06EAB9A675D6}" destId="{C731B3D1-A45F-43B9-8920-B8716338462D}" srcOrd="8" destOrd="0" parTransId="{7485630A-FA27-4592-8FDD-3C0C3EAE10F7}" sibTransId="{6D97C3A4-EF88-46CE-B078-C74050542812}"/>
    <dgm:cxn modelId="{D9F6E3FE-35F4-4F9E-A737-F0ECA5B09243}" type="presOf" srcId="{C731B3D1-A45F-43B9-8920-B8716338462D}" destId="{6AA0D4B4-B436-4FAD-88F2-9EA3959F6D3F}" srcOrd="0" destOrd="0" presId="urn:microsoft.com/office/officeart/2005/8/layout/default"/>
    <dgm:cxn modelId="{B401CD3B-AA83-4901-A774-72C725D84B70}" type="presParOf" srcId="{77B746C9-1DBC-4D43-9E2B-80D0E45F8448}" destId="{F89616ED-F8AF-4640-BAA8-F4C1F37D788D}" srcOrd="0" destOrd="0" presId="urn:microsoft.com/office/officeart/2005/8/layout/default"/>
    <dgm:cxn modelId="{74DFBC1F-E663-411B-ADF8-AE805C9E943F}" type="presParOf" srcId="{77B746C9-1DBC-4D43-9E2B-80D0E45F8448}" destId="{F9AC17A1-3FE8-4F1C-93E1-FBF87864C887}" srcOrd="1" destOrd="0" presId="urn:microsoft.com/office/officeart/2005/8/layout/default"/>
    <dgm:cxn modelId="{48A6459D-E0F7-492A-B8F0-C0CD2A9333C7}" type="presParOf" srcId="{77B746C9-1DBC-4D43-9E2B-80D0E45F8448}" destId="{5AF20C97-59D8-4C0F-854F-5133AB48B481}" srcOrd="2" destOrd="0" presId="urn:microsoft.com/office/officeart/2005/8/layout/default"/>
    <dgm:cxn modelId="{F8973E7B-D6EF-442B-A99A-D05DAE2152F9}" type="presParOf" srcId="{77B746C9-1DBC-4D43-9E2B-80D0E45F8448}" destId="{31DC0E09-A8C8-43FC-8EDD-17848B9EEC57}" srcOrd="3" destOrd="0" presId="urn:microsoft.com/office/officeart/2005/8/layout/default"/>
    <dgm:cxn modelId="{12EC201E-141D-478E-A92F-94CB7504EDB4}" type="presParOf" srcId="{77B746C9-1DBC-4D43-9E2B-80D0E45F8448}" destId="{CD47D79B-0B1D-42BC-A236-B2494C3D5FDD}" srcOrd="4" destOrd="0" presId="urn:microsoft.com/office/officeart/2005/8/layout/default"/>
    <dgm:cxn modelId="{B2F795E4-9457-4788-BDC3-F8DA7ED82D64}" type="presParOf" srcId="{77B746C9-1DBC-4D43-9E2B-80D0E45F8448}" destId="{05C7D3CB-BBD7-4948-81CA-795880B50A40}" srcOrd="5" destOrd="0" presId="urn:microsoft.com/office/officeart/2005/8/layout/default"/>
    <dgm:cxn modelId="{F824114B-AB13-4804-BAA4-91678A3A2C9B}" type="presParOf" srcId="{77B746C9-1DBC-4D43-9E2B-80D0E45F8448}" destId="{1FE6958E-7544-46C0-A17F-CF58649FE902}" srcOrd="6" destOrd="0" presId="urn:microsoft.com/office/officeart/2005/8/layout/default"/>
    <dgm:cxn modelId="{4F82989A-B045-4D75-8A19-9E139D53E76E}" type="presParOf" srcId="{77B746C9-1DBC-4D43-9E2B-80D0E45F8448}" destId="{67E513E3-5F5F-4775-A6D4-D06CC1744358}" srcOrd="7" destOrd="0" presId="urn:microsoft.com/office/officeart/2005/8/layout/default"/>
    <dgm:cxn modelId="{61BCEC23-A45C-4FD4-9821-5866E6D8190A}" type="presParOf" srcId="{77B746C9-1DBC-4D43-9E2B-80D0E45F8448}" destId="{FC17F181-A53F-483E-AE5D-BA4E74A41F0A}" srcOrd="8" destOrd="0" presId="urn:microsoft.com/office/officeart/2005/8/layout/default"/>
    <dgm:cxn modelId="{B45FCDB4-FBF5-42B7-AEC4-60F5CDF89903}" type="presParOf" srcId="{77B746C9-1DBC-4D43-9E2B-80D0E45F8448}" destId="{A0A15540-FCD2-47D1-8FEE-A2C628F4B9DC}" srcOrd="9" destOrd="0" presId="urn:microsoft.com/office/officeart/2005/8/layout/default"/>
    <dgm:cxn modelId="{99E512B3-8F1A-43B3-A4E8-CB77C43C96D9}" type="presParOf" srcId="{77B746C9-1DBC-4D43-9E2B-80D0E45F8448}" destId="{B25821BD-52A0-4ADF-A05C-40387B547FBC}" srcOrd="10" destOrd="0" presId="urn:microsoft.com/office/officeart/2005/8/layout/default"/>
    <dgm:cxn modelId="{7CC51E21-172D-4250-85C6-49920B81365A}" type="presParOf" srcId="{77B746C9-1DBC-4D43-9E2B-80D0E45F8448}" destId="{AB5674B7-AED3-4AF8-A905-8907942ADE2A}" srcOrd="11" destOrd="0" presId="urn:microsoft.com/office/officeart/2005/8/layout/default"/>
    <dgm:cxn modelId="{BB4D89A4-BC23-4276-9235-DAAAF07C3267}" type="presParOf" srcId="{77B746C9-1DBC-4D43-9E2B-80D0E45F8448}" destId="{DB4079A7-0F10-4D19-8261-6554DFD23AFD}" srcOrd="12" destOrd="0" presId="urn:microsoft.com/office/officeart/2005/8/layout/default"/>
    <dgm:cxn modelId="{F9558156-52B9-4346-8963-7D96953DFA8F}" type="presParOf" srcId="{77B746C9-1DBC-4D43-9E2B-80D0E45F8448}" destId="{70FFC933-F9A7-4842-B73B-DA05C492EC0D}" srcOrd="13" destOrd="0" presId="urn:microsoft.com/office/officeart/2005/8/layout/default"/>
    <dgm:cxn modelId="{3CE0355D-1EAA-4268-B032-33514A81C29C}" type="presParOf" srcId="{77B746C9-1DBC-4D43-9E2B-80D0E45F8448}" destId="{8E59066D-1B68-4CC3-8D48-0FA9E545066E}" srcOrd="14" destOrd="0" presId="urn:microsoft.com/office/officeart/2005/8/layout/default"/>
    <dgm:cxn modelId="{1003CA68-F016-4B9F-9E9E-B3A022217A4A}" type="presParOf" srcId="{77B746C9-1DBC-4D43-9E2B-80D0E45F8448}" destId="{9F7D0DD3-667B-4C61-9D0A-A0490822D10E}" srcOrd="15" destOrd="0" presId="urn:microsoft.com/office/officeart/2005/8/layout/default"/>
    <dgm:cxn modelId="{0C80E6E0-2F8B-4D1A-8581-E81333426EF0}" type="presParOf" srcId="{77B746C9-1DBC-4D43-9E2B-80D0E45F8448}" destId="{6AA0D4B4-B436-4FAD-88F2-9EA3959F6D3F}" srcOrd="16" destOrd="0" presId="urn:microsoft.com/office/officeart/2005/8/layout/default"/>
    <dgm:cxn modelId="{D92E8E9E-FE64-431A-8957-4017595D60E1}" type="presParOf" srcId="{77B746C9-1DBC-4D43-9E2B-80D0E45F8448}" destId="{F7763B4C-1E5F-4689-85E6-F1562E51C02D}" srcOrd="17" destOrd="0" presId="urn:microsoft.com/office/officeart/2005/8/layout/default"/>
    <dgm:cxn modelId="{62668000-3BF4-465F-B655-10C8D0E3656C}" type="presParOf" srcId="{77B746C9-1DBC-4D43-9E2B-80D0E45F8448}" destId="{054F50AF-7AC8-483F-9985-027570752CE4}" srcOrd="18" destOrd="0" presId="urn:microsoft.com/office/officeart/2005/8/layout/default"/>
    <dgm:cxn modelId="{40D82B67-8F1E-4D62-83A7-3E5A9AD14050}" type="presParOf" srcId="{77B746C9-1DBC-4D43-9E2B-80D0E45F8448}" destId="{988A41F5-CAB1-4878-92A5-FF1093C514FF}" srcOrd="19" destOrd="0" presId="urn:microsoft.com/office/officeart/2005/8/layout/default"/>
    <dgm:cxn modelId="{2280DB87-00BF-4B01-8ADE-FFAA88E983A7}" type="presParOf" srcId="{77B746C9-1DBC-4D43-9E2B-80D0E45F8448}" destId="{CDB7FE3F-BD63-4728-B7B6-AFA23904DAA7}" srcOrd="20" destOrd="0" presId="urn:microsoft.com/office/officeart/2005/8/layout/default"/>
    <dgm:cxn modelId="{01249CA3-6B5A-4EB1-867B-5DF895002C3A}" type="presParOf" srcId="{77B746C9-1DBC-4D43-9E2B-80D0E45F8448}" destId="{B69ECB93-BD59-4CC5-B174-AA4B46E3B54F}" srcOrd="21" destOrd="0" presId="urn:microsoft.com/office/officeart/2005/8/layout/default"/>
    <dgm:cxn modelId="{360AB20B-8ECC-442C-B494-A73BDCC693F9}" type="presParOf" srcId="{77B746C9-1DBC-4D43-9E2B-80D0E45F8448}" destId="{B01FC3E6-2C2E-4F8B-ABE4-3001B15C300B}"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EB44F5-9E3A-432F-BAFD-380F436DF54C}" type="doc">
      <dgm:prSet loTypeId="urn:microsoft.com/office/officeart/2005/8/layout/lProcess2" loCatId="relationship" qsTypeId="urn:microsoft.com/office/officeart/2005/8/quickstyle/simple2" qsCatId="simple" csTypeId="urn:microsoft.com/office/officeart/2005/8/colors/accent1_1" csCatId="accent1" phldr="1"/>
      <dgm:spPr/>
      <dgm:t>
        <a:bodyPr/>
        <a:lstStyle/>
        <a:p>
          <a:endParaRPr lang="en-MY"/>
        </a:p>
      </dgm:t>
    </dgm:pt>
    <dgm:pt modelId="{59E0C048-57A0-4231-AD0D-059547B8EEB0}">
      <dgm:prSet phldrT="[Text]" custT="1"/>
      <dgm:spPr/>
      <dgm:t>
        <a:bodyPr/>
        <a:lstStyle/>
        <a:p>
          <a:r>
            <a:rPr lang="en-US" sz="2800" b="1" dirty="0">
              <a:latin typeface="Amasis MT Pro Black" panose="02040A04050005020304" pitchFamily="18" charset="0"/>
              <a:cs typeface="Arial" panose="020B0604020202020204" pitchFamily="34" charset="0"/>
            </a:rPr>
            <a:t>30%</a:t>
          </a:r>
        </a:p>
        <a:p>
          <a:r>
            <a:rPr lang="en-US" sz="2800" b="1" dirty="0" err="1">
              <a:latin typeface="Amasis MT Pro Black" panose="02040A04050005020304" pitchFamily="18" charset="0"/>
              <a:cs typeface="Arial" panose="020B0604020202020204" pitchFamily="34" charset="0"/>
            </a:rPr>
            <a:t>Individu</a:t>
          </a:r>
          <a:r>
            <a:rPr lang="en-US" sz="2800" b="1" dirty="0">
              <a:latin typeface="Amasis MT Pro Black" panose="02040A04050005020304" pitchFamily="18" charset="0"/>
              <a:cs typeface="Arial" panose="020B0604020202020204" pitchFamily="34" charset="0"/>
            </a:rPr>
            <a:t> </a:t>
          </a:r>
        </a:p>
        <a:p>
          <a:r>
            <a:rPr lang="en-US" sz="2800" b="1" dirty="0">
              <a:latin typeface="Amasis MT Pro Black" panose="02040A04050005020304" pitchFamily="18" charset="0"/>
              <a:cs typeface="Arial" panose="020B0604020202020204" pitchFamily="34" charset="0"/>
            </a:rPr>
            <a:t>(</a:t>
          </a:r>
          <a:r>
            <a:rPr lang="en-US" sz="2800" b="1" dirty="0" err="1">
              <a:latin typeface="Amasis MT Pro Black" panose="02040A04050005020304" pitchFamily="18" charset="0"/>
              <a:cs typeface="Arial" panose="020B0604020202020204" pitchFamily="34" charset="0"/>
            </a:rPr>
            <a:t>Tugasan</a:t>
          </a:r>
          <a:r>
            <a:rPr lang="en-US" sz="2800" b="1" dirty="0">
              <a:latin typeface="Amasis MT Pro Black" panose="02040A04050005020304" pitchFamily="18" charset="0"/>
              <a:cs typeface="Arial" panose="020B0604020202020204" pitchFamily="34" charset="0"/>
            </a:rPr>
            <a:t> 1)</a:t>
          </a:r>
        </a:p>
      </dgm:t>
    </dgm:pt>
    <dgm:pt modelId="{BBA6AEE5-1FD7-4267-B424-391501366010}" type="parTrans" cxnId="{CB2AD801-4D37-4991-A80A-A9863CEE462B}">
      <dgm:prSet/>
      <dgm:spPr/>
      <dgm:t>
        <a:bodyPr/>
        <a:lstStyle/>
        <a:p>
          <a:endParaRPr lang="en-MY"/>
        </a:p>
      </dgm:t>
    </dgm:pt>
    <dgm:pt modelId="{CC087CD7-DD19-4CEA-A4C0-34853F23A9B1}" type="sibTrans" cxnId="{CB2AD801-4D37-4991-A80A-A9863CEE462B}">
      <dgm:prSet/>
      <dgm:spPr/>
      <dgm:t>
        <a:bodyPr/>
        <a:lstStyle/>
        <a:p>
          <a:endParaRPr lang="en-MY"/>
        </a:p>
      </dgm:t>
    </dgm:pt>
    <dgm:pt modelId="{D1E9D532-CB1C-44DB-88DE-E63E35FF8890}">
      <dgm:prSet phldrT="[Text]" custT="1"/>
      <dgm:spPr/>
      <dgm:t>
        <a:bodyPr/>
        <a:lstStyle/>
        <a:p>
          <a:pPr>
            <a:spcAft>
              <a:spcPts val="0"/>
            </a:spcAft>
          </a:pPr>
          <a:r>
            <a:rPr lang="en-US" sz="1800" dirty="0" err="1">
              <a:latin typeface="Arial" panose="020B0604020202020204" pitchFamily="34" charset="0"/>
              <a:cs typeface="Arial" panose="020B0604020202020204" pitchFamily="34" charset="0"/>
            </a:rPr>
            <a:t>Pentaksiran</a:t>
          </a:r>
          <a:r>
            <a:rPr lang="en-US" sz="1800" dirty="0">
              <a:latin typeface="Arial" panose="020B0604020202020204" pitchFamily="34" charset="0"/>
              <a:cs typeface="Arial" panose="020B0604020202020204" pitchFamily="34" charset="0"/>
            </a:rPr>
            <a:t> diagnostic </a:t>
          </a:r>
        </a:p>
        <a:p>
          <a:pPr>
            <a:spcAft>
              <a:spcPts val="0"/>
            </a:spcAft>
          </a:pP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Tiada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markah</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mengenalpasti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tahap</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etika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pelajar</a:t>
          </a:r>
          <a:r>
            <a:rPr lang="en-US" sz="1800" dirty="0">
              <a:latin typeface="Arial" panose="020B0604020202020204" pitchFamily="34" charset="0"/>
              <a:cs typeface="Arial" panose="020B0604020202020204" pitchFamily="34" charset="0"/>
            </a:rPr>
            <a:t>)</a:t>
          </a:r>
          <a:endParaRPr lang="en-MY" sz="1800" dirty="0">
            <a:latin typeface="Arial" panose="020B0604020202020204" pitchFamily="34" charset="0"/>
            <a:cs typeface="Arial" panose="020B0604020202020204" pitchFamily="34" charset="0"/>
          </a:endParaRPr>
        </a:p>
      </dgm:t>
    </dgm:pt>
    <dgm:pt modelId="{DD64CBBF-548F-4E7B-8971-BAB9D21D279C}" type="parTrans" cxnId="{73DC06BF-4A36-417F-AB5F-36E3048213CC}">
      <dgm:prSet/>
      <dgm:spPr/>
      <dgm:t>
        <a:bodyPr/>
        <a:lstStyle/>
        <a:p>
          <a:endParaRPr lang="en-MY"/>
        </a:p>
      </dgm:t>
    </dgm:pt>
    <dgm:pt modelId="{5694C351-0630-432D-90A5-2793097D7364}" type="sibTrans" cxnId="{73DC06BF-4A36-417F-AB5F-36E3048213CC}">
      <dgm:prSet/>
      <dgm:spPr/>
      <dgm:t>
        <a:bodyPr/>
        <a:lstStyle/>
        <a:p>
          <a:endParaRPr lang="en-MY"/>
        </a:p>
      </dgm:t>
    </dgm:pt>
    <dgm:pt modelId="{B89169DF-E6E5-437D-95F3-A33CB085A843}">
      <dgm:prSet phldrT="[Text]" custT="1"/>
      <dgm:spPr/>
      <dgm:t>
        <a:bodyPr/>
        <a:lstStyle/>
        <a:p>
          <a:r>
            <a:rPr lang="en-US" sz="2800" b="1" dirty="0">
              <a:latin typeface="Amasis MT Pro Black" panose="02040A04050005020304" pitchFamily="18" charset="0"/>
              <a:cs typeface="Arial" panose="020B0604020202020204" pitchFamily="34" charset="0"/>
            </a:rPr>
            <a:t>70%</a:t>
          </a:r>
        </a:p>
        <a:p>
          <a:r>
            <a:rPr lang="en-US" sz="2800" b="1" dirty="0">
              <a:latin typeface="Amasis MT Pro Black" panose="02040A04050005020304" pitchFamily="18" charset="0"/>
              <a:cs typeface="Arial" panose="020B0604020202020204" pitchFamily="34" charset="0"/>
            </a:rPr>
            <a:t>Kumpulan</a:t>
          </a:r>
        </a:p>
        <a:p>
          <a:r>
            <a:rPr lang="en-US" sz="2800" b="1" dirty="0">
              <a:latin typeface="Amasis MT Pro Black" panose="02040A04050005020304" pitchFamily="18" charset="0"/>
              <a:cs typeface="Arial" panose="020B0604020202020204" pitchFamily="34" charset="0"/>
            </a:rPr>
            <a:t>(</a:t>
          </a:r>
          <a:r>
            <a:rPr lang="en-US" sz="2800" b="1" dirty="0" err="1">
              <a:latin typeface="Amasis MT Pro Black" panose="02040A04050005020304" pitchFamily="18" charset="0"/>
              <a:cs typeface="Arial" panose="020B0604020202020204" pitchFamily="34" charset="0"/>
            </a:rPr>
            <a:t>Tugasan</a:t>
          </a:r>
          <a:r>
            <a:rPr lang="en-US" sz="2800" b="1" dirty="0">
              <a:latin typeface="Amasis MT Pro Black" panose="02040A04050005020304" pitchFamily="18" charset="0"/>
              <a:cs typeface="Arial" panose="020B0604020202020204" pitchFamily="34" charset="0"/>
            </a:rPr>
            <a:t> 2 &amp;3)</a:t>
          </a:r>
          <a:endParaRPr lang="en-MY" sz="2800" b="1" dirty="0">
            <a:latin typeface="Amasis MT Pro Black" panose="02040A04050005020304" pitchFamily="18" charset="0"/>
            <a:cs typeface="Arial" panose="020B0604020202020204" pitchFamily="34" charset="0"/>
          </a:endParaRPr>
        </a:p>
      </dgm:t>
    </dgm:pt>
    <dgm:pt modelId="{3938A237-70EA-4533-9356-44E0A00CA332}" type="parTrans" cxnId="{8FF6C230-A13E-47A4-AC8E-74BF1A9A8869}">
      <dgm:prSet/>
      <dgm:spPr/>
      <dgm:t>
        <a:bodyPr/>
        <a:lstStyle/>
        <a:p>
          <a:endParaRPr lang="en-MY"/>
        </a:p>
      </dgm:t>
    </dgm:pt>
    <dgm:pt modelId="{64B48276-ACD7-432A-8B77-DABBB9B9E413}" type="sibTrans" cxnId="{8FF6C230-A13E-47A4-AC8E-74BF1A9A8869}">
      <dgm:prSet/>
      <dgm:spPr/>
      <dgm:t>
        <a:bodyPr/>
        <a:lstStyle/>
        <a:p>
          <a:endParaRPr lang="en-MY"/>
        </a:p>
      </dgm:t>
    </dgm:pt>
    <dgm:pt modelId="{1A8EF854-6E2E-4A22-8B61-09A73F788471}">
      <dgm:prSet phldrT="[Text]" custT="1"/>
      <dgm:spPr/>
      <dgm:t>
        <a:bodyPr/>
        <a:lstStyle/>
        <a:p>
          <a:r>
            <a:rPr lang="en-US" sz="2400" dirty="0">
              <a:latin typeface="Arial" panose="020B0604020202020204" pitchFamily="34" charset="0"/>
              <a:cs typeface="Arial" panose="020B0604020202020204" pitchFamily="34" charset="0"/>
            </a:rPr>
            <a:t>Poster (40%)</a:t>
          </a:r>
          <a:endParaRPr lang="en-MY" sz="2400" dirty="0">
            <a:latin typeface="Arial" panose="020B0604020202020204" pitchFamily="34" charset="0"/>
            <a:cs typeface="Arial" panose="020B0604020202020204" pitchFamily="34" charset="0"/>
          </a:endParaRPr>
        </a:p>
      </dgm:t>
    </dgm:pt>
    <dgm:pt modelId="{020A0534-E9EF-4059-9F13-928A39EA85C4}" type="parTrans" cxnId="{4234E893-0966-47D0-9C36-EC204A3E164F}">
      <dgm:prSet/>
      <dgm:spPr/>
      <dgm:t>
        <a:bodyPr/>
        <a:lstStyle/>
        <a:p>
          <a:endParaRPr lang="en-MY"/>
        </a:p>
      </dgm:t>
    </dgm:pt>
    <dgm:pt modelId="{5182BD0D-81BD-4CB8-B4F6-777E1E80F69D}" type="sibTrans" cxnId="{4234E893-0966-47D0-9C36-EC204A3E164F}">
      <dgm:prSet/>
      <dgm:spPr/>
      <dgm:t>
        <a:bodyPr/>
        <a:lstStyle/>
        <a:p>
          <a:endParaRPr lang="en-MY"/>
        </a:p>
      </dgm:t>
    </dgm:pt>
    <dgm:pt modelId="{69B92EEA-B216-46CC-863C-9078427E1C8D}">
      <dgm:prSet phldrT="[Text]" custT="1"/>
      <dgm:spPr/>
      <dgm:t>
        <a:bodyPr/>
        <a:lstStyle/>
        <a:p>
          <a:r>
            <a:rPr lang="en-US" sz="2400" dirty="0">
              <a:latin typeface="Arial" panose="020B0604020202020204" pitchFamily="34" charset="0"/>
              <a:cs typeface="Arial" panose="020B0604020202020204" pitchFamily="34" charset="0"/>
            </a:rPr>
            <a:t>Video PSA (30%)</a:t>
          </a:r>
          <a:endParaRPr lang="en-MY" sz="2400" dirty="0">
            <a:latin typeface="Arial" panose="020B0604020202020204" pitchFamily="34" charset="0"/>
            <a:cs typeface="Arial" panose="020B0604020202020204" pitchFamily="34" charset="0"/>
          </a:endParaRPr>
        </a:p>
      </dgm:t>
    </dgm:pt>
    <dgm:pt modelId="{D012EBC3-AAB7-49CE-8064-8F7480ECEC88}" type="parTrans" cxnId="{A237542F-C7BC-43CC-BF7B-98B237D124B3}">
      <dgm:prSet/>
      <dgm:spPr/>
      <dgm:t>
        <a:bodyPr/>
        <a:lstStyle/>
        <a:p>
          <a:endParaRPr lang="en-MY"/>
        </a:p>
      </dgm:t>
    </dgm:pt>
    <dgm:pt modelId="{05FFB451-4A49-487F-8C41-019864A9BED0}" type="sibTrans" cxnId="{A237542F-C7BC-43CC-BF7B-98B237D124B3}">
      <dgm:prSet/>
      <dgm:spPr/>
      <dgm:t>
        <a:bodyPr/>
        <a:lstStyle/>
        <a:p>
          <a:endParaRPr lang="en-MY"/>
        </a:p>
      </dgm:t>
    </dgm:pt>
    <dgm:pt modelId="{D4FD22AA-9522-4736-90A6-E54A074ECB36}">
      <dgm:prSet phldrT="[Text]" custT="1"/>
      <dgm:spPr/>
      <dgm:t>
        <a:bodyPr/>
        <a:lstStyle/>
        <a:p>
          <a:r>
            <a:rPr lang="en-US" sz="1800" dirty="0">
              <a:latin typeface="Arial" panose="020B0604020202020204" pitchFamily="34" charset="0"/>
              <a:cs typeface="Arial" panose="020B0604020202020204" pitchFamily="34" charset="0"/>
            </a:rPr>
            <a:t>Post formative test 1 &amp; 2 (30 %)</a:t>
          </a:r>
        </a:p>
      </dgm:t>
    </dgm:pt>
    <dgm:pt modelId="{10BB4B17-CC02-45C8-884C-4096E5CC378D}" type="parTrans" cxnId="{9B2EFE9F-6A31-42E9-B83F-D3F9796E423B}">
      <dgm:prSet/>
      <dgm:spPr/>
      <dgm:t>
        <a:bodyPr/>
        <a:lstStyle/>
        <a:p>
          <a:endParaRPr lang="en-MY"/>
        </a:p>
      </dgm:t>
    </dgm:pt>
    <dgm:pt modelId="{38BF0D6F-2B97-4B1B-9638-2C0FF8A282CA}" type="sibTrans" cxnId="{9B2EFE9F-6A31-42E9-B83F-D3F9796E423B}">
      <dgm:prSet/>
      <dgm:spPr/>
      <dgm:t>
        <a:bodyPr/>
        <a:lstStyle/>
        <a:p>
          <a:endParaRPr lang="en-MY"/>
        </a:p>
      </dgm:t>
    </dgm:pt>
    <dgm:pt modelId="{8C351E97-52DC-40FD-B356-8282831BCCC7}" type="pres">
      <dgm:prSet presAssocID="{63EB44F5-9E3A-432F-BAFD-380F436DF54C}" presName="theList" presStyleCnt="0">
        <dgm:presLayoutVars>
          <dgm:dir/>
          <dgm:animLvl val="lvl"/>
          <dgm:resizeHandles val="exact"/>
        </dgm:presLayoutVars>
      </dgm:prSet>
      <dgm:spPr/>
    </dgm:pt>
    <dgm:pt modelId="{8A175256-6652-42FD-89E9-11FEAB0BE6C2}" type="pres">
      <dgm:prSet presAssocID="{59E0C048-57A0-4231-AD0D-059547B8EEB0}" presName="compNode" presStyleCnt="0"/>
      <dgm:spPr/>
    </dgm:pt>
    <dgm:pt modelId="{1CA8E1D3-C90C-4B7C-8357-290E4687BE9E}" type="pres">
      <dgm:prSet presAssocID="{59E0C048-57A0-4231-AD0D-059547B8EEB0}" presName="aNode" presStyleLbl="bgShp" presStyleIdx="0" presStyleCnt="2" custLinFactNeighborX="-328" custLinFactNeighborY="-5489"/>
      <dgm:spPr/>
    </dgm:pt>
    <dgm:pt modelId="{54F6ED16-547C-466D-B7BB-8FF3FD0FB907}" type="pres">
      <dgm:prSet presAssocID="{59E0C048-57A0-4231-AD0D-059547B8EEB0}" presName="textNode" presStyleLbl="bgShp" presStyleIdx="0" presStyleCnt="2"/>
      <dgm:spPr/>
    </dgm:pt>
    <dgm:pt modelId="{216F16A9-3056-4160-8A81-C19F89463BD1}" type="pres">
      <dgm:prSet presAssocID="{59E0C048-57A0-4231-AD0D-059547B8EEB0}" presName="compChildNode" presStyleCnt="0"/>
      <dgm:spPr/>
    </dgm:pt>
    <dgm:pt modelId="{ECF67AAC-C0CE-495D-BED5-761AF78D9B81}" type="pres">
      <dgm:prSet presAssocID="{59E0C048-57A0-4231-AD0D-059547B8EEB0}" presName="theInnerList" presStyleCnt="0"/>
      <dgm:spPr/>
    </dgm:pt>
    <dgm:pt modelId="{BA562161-F6C6-4825-A455-9FC6D6BEF06D}" type="pres">
      <dgm:prSet presAssocID="{D1E9D532-CB1C-44DB-88DE-E63E35FF8890}" presName="childNode" presStyleLbl="node1" presStyleIdx="0" presStyleCnt="4" custScaleY="74626" custLinFactNeighborX="-1466" custLinFactNeighborY="96859">
        <dgm:presLayoutVars>
          <dgm:bulletEnabled val="1"/>
        </dgm:presLayoutVars>
      </dgm:prSet>
      <dgm:spPr/>
    </dgm:pt>
    <dgm:pt modelId="{B860007F-EF11-47EA-87DC-596D10A550BE}" type="pres">
      <dgm:prSet presAssocID="{D1E9D532-CB1C-44DB-88DE-E63E35FF8890}" presName="aSpace2" presStyleCnt="0"/>
      <dgm:spPr/>
    </dgm:pt>
    <dgm:pt modelId="{F0F8DC71-30B4-430E-8517-E64223FE64F0}" type="pres">
      <dgm:prSet presAssocID="{D4FD22AA-9522-4736-90A6-E54A074ECB36}" presName="childNode" presStyleLbl="node1" presStyleIdx="1" presStyleCnt="4" custScaleY="67969" custLinFactNeighborX="-1466" custLinFactNeighborY="57751">
        <dgm:presLayoutVars>
          <dgm:bulletEnabled val="1"/>
        </dgm:presLayoutVars>
      </dgm:prSet>
      <dgm:spPr/>
    </dgm:pt>
    <dgm:pt modelId="{AEB0506C-5954-4C41-9459-0F45540095DA}" type="pres">
      <dgm:prSet presAssocID="{59E0C048-57A0-4231-AD0D-059547B8EEB0}" presName="aSpace" presStyleCnt="0"/>
      <dgm:spPr/>
    </dgm:pt>
    <dgm:pt modelId="{75F2FCFB-E272-4100-AB18-376A9229F9DF}" type="pres">
      <dgm:prSet presAssocID="{B89169DF-E6E5-437D-95F3-A33CB085A843}" presName="compNode" presStyleCnt="0"/>
      <dgm:spPr/>
    </dgm:pt>
    <dgm:pt modelId="{E25D8DD2-6968-41AD-A51D-61C078AA472A}" type="pres">
      <dgm:prSet presAssocID="{B89169DF-E6E5-437D-95F3-A33CB085A843}" presName="aNode" presStyleLbl="bgShp" presStyleIdx="1" presStyleCnt="2" custLinFactNeighborX="25056" custLinFactNeighborY="-280"/>
      <dgm:spPr/>
    </dgm:pt>
    <dgm:pt modelId="{EDB0A931-A39D-48FC-BB3D-039E38C3A052}" type="pres">
      <dgm:prSet presAssocID="{B89169DF-E6E5-437D-95F3-A33CB085A843}" presName="textNode" presStyleLbl="bgShp" presStyleIdx="1" presStyleCnt="2"/>
      <dgm:spPr/>
    </dgm:pt>
    <dgm:pt modelId="{65FA6037-6E80-4131-ADAD-5F3FBC65B0B0}" type="pres">
      <dgm:prSet presAssocID="{B89169DF-E6E5-437D-95F3-A33CB085A843}" presName="compChildNode" presStyleCnt="0"/>
      <dgm:spPr/>
    </dgm:pt>
    <dgm:pt modelId="{2D164868-2B57-4E82-91B3-F18A297F0096}" type="pres">
      <dgm:prSet presAssocID="{B89169DF-E6E5-437D-95F3-A33CB085A843}" presName="theInnerList" presStyleCnt="0"/>
      <dgm:spPr/>
    </dgm:pt>
    <dgm:pt modelId="{635D916C-6A63-4091-9E66-AFDE966CA5C2}" type="pres">
      <dgm:prSet presAssocID="{1A8EF854-6E2E-4A22-8B61-09A73F788471}" presName="childNode" presStyleLbl="node1" presStyleIdx="2" presStyleCnt="4" custScaleY="41520" custLinFactNeighborX="658" custLinFactNeighborY="67906">
        <dgm:presLayoutVars>
          <dgm:bulletEnabled val="1"/>
        </dgm:presLayoutVars>
      </dgm:prSet>
      <dgm:spPr/>
    </dgm:pt>
    <dgm:pt modelId="{1DE53DC8-9EA1-46C2-ABC2-7716C89F23C8}" type="pres">
      <dgm:prSet presAssocID="{1A8EF854-6E2E-4A22-8B61-09A73F788471}" presName="aSpace2" presStyleCnt="0"/>
      <dgm:spPr/>
    </dgm:pt>
    <dgm:pt modelId="{7AF7AC2D-814A-498F-80B6-F2008AF33435}" type="pres">
      <dgm:prSet presAssocID="{69B92EEA-B216-46CC-863C-9078427E1C8D}" presName="childNode" presStyleLbl="node1" presStyleIdx="3" presStyleCnt="4" custScaleY="39253">
        <dgm:presLayoutVars>
          <dgm:bulletEnabled val="1"/>
        </dgm:presLayoutVars>
      </dgm:prSet>
      <dgm:spPr/>
    </dgm:pt>
  </dgm:ptLst>
  <dgm:cxnLst>
    <dgm:cxn modelId="{CB2AD801-4D37-4991-A80A-A9863CEE462B}" srcId="{63EB44F5-9E3A-432F-BAFD-380F436DF54C}" destId="{59E0C048-57A0-4231-AD0D-059547B8EEB0}" srcOrd="0" destOrd="0" parTransId="{BBA6AEE5-1FD7-4267-B424-391501366010}" sibTransId="{CC087CD7-DD19-4CEA-A4C0-34853F23A9B1}"/>
    <dgm:cxn modelId="{989E0629-1368-4AD6-805D-EF71B67E762F}" type="presOf" srcId="{B89169DF-E6E5-437D-95F3-A33CB085A843}" destId="{E25D8DD2-6968-41AD-A51D-61C078AA472A}" srcOrd="0" destOrd="0" presId="urn:microsoft.com/office/officeart/2005/8/layout/lProcess2"/>
    <dgm:cxn modelId="{A237542F-C7BC-43CC-BF7B-98B237D124B3}" srcId="{B89169DF-E6E5-437D-95F3-A33CB085A843}" destId="{69B92EEA-B216-46CC-863C-9078427E1C8D}" srcOrd="1" destOrd="0" parTransId="{D012EBC3-AAB7-49CE-8064-8F7480ECEC88}" sibTransId="{05FFB451-4A49-487F-8C41-019864A9BED0}"/>
    <dgm:cxn modelId="{8FF6C230-A13E-47A4-AC8E-74BF1A9A8869}" srcId="{63EB44F5-9E3A-432F-BAFD-380F436DF54C}" destId="{B89169DF-E6E5-437D-95F3-A33CB085A843}" srcOrd="1" destOrd="0" parTransId="{3938A237-70EA-4533-9356-44E0A00CA332}" sibTransId="{64B48276-ACD7-432A-8B77-DABBB9B9E413}"/>
    <dgm:cxn modelId="{C681B73C-884A-48FB-ADB2-D0887E1D7AB5}" type="presOf" srcId="{D1E9D532-CB1C-44DB-88DE-E63E35FF8890}" destId="{BA562161-F6C6-4825-A455-9FC6D6BEF06D}" srcOrd="0" destOrd="0" presId="urn:microsoft.com/office/officeart/2005/8/layout/lProcess2"/>
    <dgm:cxn modelId="{A754D95C-9E3C-4D64-A012-C47BE7C15A8F}" type="presOf" srcId="{59E0C048-57A0-4231-AD0D-059547B8EEB0}" destId="{1CA8E1D3-C90C-4B7C-8357-290E4687BE9E}" srcOrd="0" destOrd="0" presId="urn:microsoft.com/office/officeart/2005/8/layout/lProcess2"/>
    <dgm:cxn modelId="{35F9C77B-7F08-4ACE-82AF-C048B6373F2D}" type="presOf" srcId="{D4FD22AA-9522-4736-90A6-E54A074ECB36}" destId="{F0F8DC71-30B4-430E-8517-E64223FE64F0}" srcOrd="0" destOrd="0" presId="urn:microsoft.com/office/officeart/2005/8/layout/lProcess2"/>
    <dgm:cxn modelId="{B383D584-9B8B-4946-9899-5DBFB954FA41}" type="presOf" srcId="{1A8EF854-6E2E-4A22-8B61-09A73F788471}" destId="{635D916C-6A63-4091-9E66-AFDE966CA5C2}" srcOrd="0" destOrd="0" presId="urn:microsoft.com/office/officeart/2005/8/layout/lProcess2"/>
    <dgm:cxn modelId="{878C1E87-F0D3-471F-A60A-5C47AF1A3935}" type="presOf" srcId="{63EB44F5-9E3A-432F-BAFD-380F436DF54C}" destId="{8C351E97-52DC-40FD-B356-8282831BCCC7}" srcOrd="0" destOrd="0" presId="urn:microsoft.com/office/officeart/2005/8/layout/lProcess2"/>
    <dgm:cxn modelId="{4234E893-0966-47D0-9C36-EC204A3E164F}" srcId="{B89169DF-E6E5-437D-95F3-A33CB085A843}" destId="{1A8EF854-6E2E-4A22-8B61-09A73F788471}" srcOrd="0" destOrd="0" parTransId="{020A0534-E9EF-4059-9F13-928A39EA85C4}" sibTransId="{5182BD0D-81BD-4CB8-B4F6-777E1E80F69D}"/>
    <dgm:cxn modelId="{9B2EFE9F-6A31-42E9-B83F-D3F9796E423B}" srcId="{59E0C048-57A0-4231-AD0D-059547B8EEB0}" destId="{D4FD22AA-9522-4736-90A6-E54A074ECB36}" srcOrd="1" destOrd="0" parTransId="{10BB4B17-CC02-45C8-884C-4096E5CC378D}" sibTransId="{38BF0D6F-2B97-4B1B-9638-2C0FF8A282CA}"/>
    <dgm:cxn modelId="{73DC06BF-4A36-417F-AB5F-36E3048213CC}" srcId="{59E0C048-57A0-4231-AD0D-059547B8EEB0}" destId="{D1E9D532-CB1C-44DB-88DE-E63E35FF8890}" srcOrd="0" destOrd="0" parTransId="{DD64CBBF-548F-4E7B-8971-BAB9D21D279C}" sibTransId="{5694C351-0630-432D-90A5-2793097D7364}"/>
    <dgm:cxn modelId="{0C0BDAC8-1B52-45FB-B839-A0FE385CF1BA}" type="presOf" srcId="{B89169DF-E6E5-437D-95F3-A33CB085A843}" destId="{EDB0A931-A39D-48FC-BB3D-039E38C3A052}" srcOrd="1" destOrd="0" presId="urn:microsoft.com/office/officeart/2005/8/layout/lProcess2"/>
    <dgm:cxn modelId="{BD258DE6-D67B-4BBB-812C-40E729FD5FC4}" type="presOf" srcId="{59E0C048-57A0-4231-AD0D-059547B8EEB0}" destId="{54F6ED16-547C-466D-B7BB-8FF3FD0FB907}" srcOrd="1" destOrd="0" presId="urn:microsoft.com/office/officeart/2005/8/layout/lProcess2"/>
    <dgm:cxn modelId="{8020EFF4-1F6F-431A-BF9A-6CE153854E36}" type="presOf" srcId="{69B92EEA-B216-46CC-863C-9078427E1C8D}" destId="{7AF7AC2D-814A-498F-80B6-F2008AF33435}" srcOrd="0" destOrd="0" presId="urn:microsoft.com/office/officeart/2005/8/layout/lProcess2"/>
    <dgm:cxn modelId="{66A7ED23-E71C-42A0-AB5F-BF9AA42CB548}" type="presParOf" srcId="{8C351E97-52DC-40FD-B356-8282831BCCC7}" destId="{8A175256-6652-42FD-89E9-11FEAB0BE6C2}" srcOrd="0" destOrd="0" presId="urn:microsoft.com/office/officeart/2005/8/layout/lProcess2"/>
    <dgm:cxn modelId="{06BE31CC-051A-44B4-BA53-F9D938045210}" type="presParOf" srcId="{8A175256-6652-42FD-89E9-11FEAB0BE6C2}" destId="{1CA8E1D3-C90C-4B7C-8357-290E4687BE9E}" srcOrd="0" destOrd="0" presId="urn:microsoft.com/office/officeart/2005/8/layout/lProcess2"/>
    <dgm:cxn modelId="{C127FE20-B548-4A1C-9F57-54FDA8ECFDB6}" type="presParOf" srcId="{8A175256-6652-42FD-89E9-11FEAB0BE6C2}" destId="{54F6ED16-547C-466D-B7BB-8FF3FD0FB907}" srcOrd="1" destOrd="0" presId="urn:microsoft.com/office/officeart/2005/8/layout/lProcess2"/>
    <dgm:cxn modelId="{241269C4-A468-46E6-9D67-B3196A112740}" type="presParOf" srcId="{8A175256-6652-42FD-89E9-11FEAB0BE6C2}" destId="{216F16A9-3056-4160-8A81-C19F89463BD1}" srcOrd="2" destOrd="0" presId="urn:microsoft.com/office/officeart/2005/8/layout/lProcess2"/>
    <dgm:cxn modelId="{4D9FFF4C-8A69-49BB-A91B-D0CC84F1E7F4}" type="presParOf" srcId="{216F16A9-3056-4160-8A81-C19F89463BD1}" destId="{ECF67AAC-C0CE-495D-BED5-761AF78D9B81}" srcOrd="0" destOrd="0" presId="urn:microsoft.com/office/officeart/2005/8/layout/lProcess2"/>
    <dgm:cxn modelId="{A7234C4F-2CFC-446E-80C4-7D110106F2A6}" type="presParOf" srcId="{ECF67AAC-C0CE-495D-BED5-761AF78D9B81}" destId="{BA562161-F6C6-4825-A455-9FC6D6BEF06D}" srcOrd="0" destOrd="0" presId="urn:microsoft.com/office/officeart/2005/8/layout/lProcess2"/>
    <dgm:cxn modelId="{995C03A7-D058-464E-8498-549ABA69B023}" type="presParOf" srcId="{ECF67AAC-C0CE-495D-BED5-761AF78D9B81}" destId="{B860007F-EF11-47EA-87DC-596D10A550BE}" srcOrd="1" destOrd="0" presId="urn:microsoft.com/office/officeart/2005/8/layout/lProcess2"/>
    <dgm:cxn modelId="{97605921-A79F-42D1-B830-1F60C1E949B3}" type="presParOf" srcId="{ECF67AAC-C0CE-495D-BED5-761AF78D9B81}" destId="{F0F8DC71-30B4-430E-8517-E64223FE64F0}" srcOrd="2" destOrd="0" presId="urn:microsoft.com/office/officeart/2005/8/layout/lProcess2"/>
    <dgm:cxn modelId="{32858E2D-C063-4080-899A-14BFBF2A39AB}" type="presParOf" srcId="{8C351E97-52DC-40FD-B356-8282831BCCC7}" destId="{AEB0506C-5954-4C41-9459-0F45540095DA}" srcOrd="1" destOrd="0" presId="urn:microsoft.com/office/officeart/2005/8/layout/lProcess2"/>
    <dgm:cxn modelId="{1F631E0D-1312-48C8-9978-14167B4D112F}" type="presParOf" srcId="{8C351E97-52DC-40FD-B356-8282831BCCC7}" destId="{75F2FCFB-E272-4100-AB18-376A9229F9DF}" srcOrd="2" destOrd="0" presId="urn:microsoft.com/office/officeart/2005/8/layout/lProcess2"/>
    <dgm:cxn modelId="{97B6CF3F-586B-4797-9AA6-9947A6954AE2}" type="presParOf" srcId="{75F2FCFB-E272-4100-AB18-376A9229F9DF}" destId="{E25D8DD2-6968-41AD-A51D-61C078AA472A}" srcOrd="0" destOrd="0" presId="urn:microsoft.com/office/officeart/2005/8/layout/lProcess2"/>
    <dgm:cxn modelId="{C0D16EDC-C88C-4201-94D7-D2C4C56DE15F}" type="presParOf" srcId="{75F2FCFB-E272-4100-AB18-376A9229F9DF}" destId="{EDB0A931-A39D-48FC-BB3D-039E38C3A052}" srcOrd="1" destOrd="0" presId="urn:microsoft.com/office/officeart/2005/8/layout/lProcess2"/>
    <dgm:cxn modelId="{9AB926B9-FAD8-4F18-950A-6ACA97B03D47}" type="presParOf" srcId="{75F2FCFB-E272-4100-AB18-376A9229F9DF}" destId="{65FA6037-6E80-4131-ADAD-5F3FBC65B0B0}" srcOrd="2" destOrd="0" presId="urn:microsoft.com/office/officeart/2005/8/layout/lProcess2"/>
    <dgm:cxn modelId="{C28D9597-0B9F-4A2B-8C14-D21B3C641238}" type="presParOf" srcId="{65FA6037-6E80-4131-ADAD-5F3FBC65B0B0}" destId="{2D164868-2B57-4E82-91B3-F18A297F0096}" srcOrd="0" destOrd="0" presId="urn:microsoft.com/office/officeart/2005/8/layout/lProcess2"/>
    <dgm:cxn modelId="{B04F0201-5AB2-4C97-AD3D-C28834BBF3B1}" type="presParOf" srcId="{2D164868-2B57-4E82-91B3-F18A297F0096}" destId="{635D916C-6A63-4091-9E66-AFDE966CA5C2}" srcOrd="0" destOrd="0" presId="urn:microsoft.com/office/officeart/2005/8/layout/lProcess2"/>
    <dgm:cxn modelId="{B0558DDE-8470-468F-9FAF-D6A2F0EAD85B}" type="presParOf" srcId="{2D164868-2B57-4E82-91B3-F18A297F0096}" destId="{1DE53DC8-9EA1-46C2-ABC2-7716C89F23C8}" srcOrd="1" destOrd="0" presId="urn:microsoft.com/office/officeart/2005/8/layout/lProcess2"/>
    <dgm:cxn modelId="{91ED8EA5-A4B5-430F-8A08-31A97C29B045}" type="presParOf" srcId="{2D164868-2B57-4E82-91B3-F18A297F0096}" destId="{7AF7AC2D-814A-498F-80B6-F2008AF33435}" srcOrd="2"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F8AF12-954B-428E-8BCA-3707F734B67E}">
      <dsp:nvSpPr>
        <dsp:cNvPr id="0" name=""/>
        <dsp:cNvSpPr/>
      </dsp:nvSpPr>
      <dsp:spPr>
        <a:xfrm>
          <a:off x="0" y="94329"/>
          <a:ext cx="9824617" cy="5592709"/>
        </a:xfrm>
        <a:prstGeom prst="roundRect">
          <a:avLst>
            <a:gd name="adj" fmla="val 1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endParaRPr lang="en-MY" sz="4000" b="1" i="0" kern="1200" dirty="0">
            <a:solidFill>
              <a:schemeClr val="tx1"/>
            </a:solidFill>
          </a:endParaRPr>
        </a:p>
        <a:p>
          <a:pPr marL="0" lvl="0" indent="0" algn="ctr" defTabSz="1778000">
            <a:lnSpc>
              <a:spcPct val="90000"/>
            </a:lnSpc>
            <a:spcBef>
              <a:spcPct val="0"/>
            </a:spcBef>
            <a:spcAft>
              <a:spcPct val="35000"/>
            </a:spcAft>
            <a:buNone/>
          </a:pPr>
          <a:r>
            <a:rPr lang="en-MY" sz="4000" b="1" i="0" kern="1200" dirty="0">
              <a:solidFill>
                <a:schemeClr val="tx1"/>
              </a:solidFill>
            </a:rPr>
            <a:t>PENGENALAN KURSUS INTEGRITI DAN ANTI-RASUAH </a:t>
          </a:r>
        </a:p>
        <a:p>
          <a:pPr marL="0" lvl="0" indent="0" algn="ctr" defTabSz="1778000">
            <a:lnSpc>
              <a:spcPct val="90000"/>
            </a:lnSpc>
            <a:spcBef>
              <a:spcPct val="0"/>
            </a:spcBef>
            <a:spcAft>
              <a:spcPct val="35000"/>
            </a:spcAft>
            <a:buNone/>
          </a:pPr>
          <a:r>
            <a:rPr lang="en-MY" sz="4000" b="1" i="0" kern="1200" dirty="0">
              <a:solidFill>
                <a:schemeClr val="tx1"/>
              </a:solidFill>
            </a:rPr>
            <a:t>(ULRS 1032)</a:t>
          </a:r>
        </a:p>
        <a:p>
          <a:pPr marL="0" lvl="0" indent="0" algn="ctr" defTabSz="1778000">
            <a:lnSpc>
              <a:spcPct val="90000"/>
            </a:lnSpc>
            <a:spcBef>
              <a:spcPct val="0"/>
            </a:spcBef>
            <a:spcAft>
              <a:spcPct val="35000"/>
            </a:spcAft>
            <a:buNone/>
          </a:pPr>
          <a:endParaRPr lang="en-MY" sz="4800" b="1" i="0" kern="1200" dirty="0">
            <a:solidFill>
              <a:schemeClr val="tx1"/>
            </a:solidFill>
          </a:endParaRPr>
        </a:p>
        <a:p>
          <a:pPr marL="0" lvl="0" indent="0" algn="ctr" defTabSz="1778000">
            <a:lnSpc>
              <a:spcPct val="90000"/>
            </a:lnSpc>
            <a:spcBef>
              <a:spcPct val="0"/>
            </a:spcBef>
            <a:spcAft>
              <a:spcPct val="35000"/>
            </a:spcAft>
            <a:buNone/>
          </a:pPr>
          <a:r>
            <a:rPr lang="en-MY" sz="4000" b="1" kern="1200" dirty="0">
              <a:solidFill>
                <a:schemeClr val="tx1"/>
              </a:solidFill>
            </a:rPr>
            <a:t>SEMESTER 1/SESI 2024/2025</a:t>
          </a:r>
          <a:endParaRPr lang="en-MY" sz="4000" kern="1200" dirty="0">
            <a:solidFill>
              <a:schemeClr val="tx1"/>
            </a:solidFill>
          </a:endParaRPr>
        </a:p>
        <a:p>
          <a:pPr marL="0" lvl="0" indent="0" algn="ctr" defTabSz="1778000">
            <a:lnSpc>
              <a:spcPct val="90000"/>
            </a:lnSpc>
            <a:spcBef>
              <a:spcPct val="0"/>
            </a:spcBef>
            <a:spcAft>
              <a:spcPct val="35000"/>
            </a:spcAft>
            <a:buClr>
              <a:schemeClr val="dk1"/>
            </a:buClr>
            <a:buSzPts val="3200"/>
            <a:buNone/>
          </a:pPr>
          <a:r>
            <a:rPr lang="en-MY" sz="1800" b="1" kern="1200" dirty="0">
              <a:solidFill>
                <a:schemeClr val="tx1"/>
              </a:solidFill>
            </a:rPr>
            <a:t>DISEDIAKAN OLEH:</a:t>
          </a:r>
          <a:endParaRPr lang="en-MY" sz="1800" kern="1200" dirty="0">
            <a:solidFill>
              <a:schemeClr val="tx1"/>
            </a:solidFill>
          </a:endParaRPr>
        </a:p>
        <a:p>
          <a:pPr marL="0" lvl="0" indent="0" algn="ctr" defTabSz="1778000">
            <a:lnSpc>
              <a:spcPct val="90000"/>
            </a:lnSpc>
            <a:spcBef>
              <a:spcPct val="0"/>
            </a:spcBef>
            <a:spcAft>
              <a:spcPct val="35000"/>
            </a:spcAft>
            <a:buClr>
              <a:schemeClr val="dk1"/>
            </a:buClr>
            <a:buSzPts val="2800"/>
            <a:buNone/>
          </a:pPr>
          <a:r>
            <a:rPr lang="en-MY" sz="1800" b="1" kern="1200" dirty="0">
              <a:solidFill>
                <a:schemeClr val="tx1"/>
              </a:solidFill>
            </a:rPr>
            <a:t>DR. RADHIAHTUL RAEHAN BINTI MUSTAFA</a:t>
          </a:r>
        </a:p>
        <a:p>
          <a:pPr marL="0" lvl="0" indent="0" algn="ctr" defTabSz="1778000">
            <a:lnSpc>
              <a:spcPct val="90000"/>
            </a:lnSpc>
            <a:spcBef>
              <a:spcPct val="0"/>
            </a:spcBef>
            <a:spcAft>
              <a:spcPct val="35000"/>
            </a:spcAft>
            <a:buClr>
              <a:schemeClr val="dk1"/>
            </a:buClr>
            <a:buSzPts val="2800"/>
            <a:buNone/>
          </a:pPr>
          <a:r>
            <a:rPr lang="en-MY" sz="1800" b="1" kern="1200" dirty="0">
              <a:solidFill>
                <a:schemeClr val="tx1"/>
              </a:solidFill>
            </a:rPr>
            <a:t>AKADEMI TAMADUN ISLAM, FSSH</a:t>
          </a:r>
          <a:endParaRPr lang="en-US" sz="1800" kern="1200" dirty="0">
            <a:solidFill>
              <a:schemeClr val="tx1"/>
            </a:solidFill>
          </a:endParaRPr>
        </a:p>
      </dsp:txBody>
      <dsp:txXfrm>
        <a:off x="163805" y="258134"/>
        <a:ext cx="9497007" cy="52650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9616ED-F8AF-4640-BAA8-F4C1F37D788D}">
      <dsp:nvSpPr>
        <dsp:cNvPr id="0" name=""/>
        <dsp:cNvSpPr/>
      </dsp:nvSpPr>
      <dsp:spPr>
        <a:xfrm>
          <a:off x="582645" y="1781"/>
          <a:ext cx="2174490" cy="1304694"/>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MY" sz="2100" kern="1200" dirty="0" err="1">
              <a:solidFill>
                <a:sysClr val="windowText" lastClr="000000"/>
              </a:solidFill>
            </a:rPr>
            <a:t>Dr.</a:t>
          </a:r>
          <a:r>
            <a:rPr lang="en-MY" sz="2100" kern="1200" dirty="0">
              <a:solidFill>
                <a:sysClr val="windowText" lastClr="000000"/>
              </a:solidFill>
            </a:rPr>
            <a:t> </a:t>
          </a:r>
          <a:r>
            <a:rPr lang="en-MY" sz="2100" kern="1200" dirty="0" err="1">
              <a:solidFill>
                <a:sysClr val="windowText" lastClr="000000"/>
              </a:solidFill>
            </a:rPr>
            <a:t>Radhiahtul</a:t>
          </a:r>
          <a:r>
            <a:rPr lang="en-MY" sz="2100" kern="1200" dirty="0">
              <a:solidFill>
                <a:sysClr val="windowText" lastClr="000000"/>
              </a:solidFill>
            </a:rPr>
            <a:t> </a:t>
          </a:r>
          <a:r>
            <a:rPr lang="en-MY" sz="2100" kern="1200" dirty="0" err="1">
              <a:solidFill>
                <a:sysClr val="windowText" lastClr="000000"/>
              </a:solidFill>
            </a:rPr>
            <a:t>Raehan</a:t>
          </a:r>
          <a:r>
            <a:rPr lang="en-MY" sz="2100" kern="1200" dirty="0">
              <a:solidFill>
                <a:sysClr val="windowText" lastClr="000000"/>
              </a:solidFill>
            </a:rPr>
            <a:t> Mustafa</a:t>
          </a:r>
          <a:endParaRPr lang="en-US" sz="2100" kern="1200" dirty="0">
            <a:solidFill>
              <a:sysClr val="windowText" lastClr="000000"/>
            </a:solidFill>
          </a:endParaRPr>
        </a:p>
      </dsp:txBody>
      <dsp:txXfrm>
        <a:off x="582645" y="1781"/>
        <a:ext cx="2174490" cy="1304694"/>
      </dsp:txXfrm>
    </dsp:sp>
    <dsp:sp modelId="{5AF20C97-59D8-4C0F-854F-5133AB48B481}">
      <dsp:nvSpPr>
        <dsp:cNvPr id="0" name=""/>
        <dsp:cNvSpPr/>
      </dsp:nvSpPr>
      <dsp:spPr>
        <a:xfrm>
          <a:off x="2974584" y="1781"/>
          <a:ext cx="2174490" cy="1304694"/>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MY" sz="2100" kern="1200">
              <a:solidFill>
                <a:sysClr val="windowText" lastClr="000000"/>
              </a:solidFill>
            </a:rPr>
            <a:t>Dr. Mohd Sharial Bin Bungsu</a:t>
          </a:r>
          <a:endParaRPr lang="en-US" sz="2100" kern="1200">
            <a:solidFill>
              <a:sysClr val="windowText" lastClr="000000"/>
            </a:solidFill>
          </a:endParaRPr>
        </a:p>
      </dsp:txBody>
      <dsp:txXfrm>
        <a:off x="2974584" y="1781"/>
        <a:ext cx="2174490" cy="1304694"/>
      </dsp:txXfrm>
    </dsp:sp>
    <dsp:sp modelId="{CD47D79B-0B1D-42BC-A236-B2494C3D5FDD}">
      <dsp:nvSpPr>
        <dsp:cNvPr id="0" name=""/>
        <dsp:cNvSpPr/>
      </dsp:nvSpPr>
      <dsp:spPr>
        <a:xfrm>
          <a:off x="5366524" y="1781"/>
          <a:ext cx="2174490" cy="1304694"/>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MY" sz="2100" kern="1200">
              <a:solidFill>
                <a:sysClr val="windowText" lastClr="000000"/>
              </a:solidFill>
            </a:rPr>
            <a:t>Dr. Mohd Nasir Bin Markom</a:t>
          </a:r>
          <a:endParaRPr lang="en-US" sz="2100" kern="1200">
            <a:solidFill>
              <a:sysClr val="windowText" lastClr="000000"/>
            </a:solidFill>
          </a:endParaRPr>
        </a:p>
      </dsp:txBody>
      <dsp:txXfrm>
        <a:off x="5366524" y="1781"/>
        <a:ext cx="2174490" cy="1304694"/>
      </dsp:txXfrm>
    </dsp:sp>
    <dsp:sp modelId="{1FE6958E-7544-46C0-A17F-CF58649FE902}">
      <dsp:nvSpPr>
        <dsp:cNvPr id="0" name=""/>
        <dsp:cNvSpPr/>
      </dsp:nvSpPr>
      <dsp:spPr>
        <a:xfrm>
          <a:off x="7758464" y="1781"/>
          <a:ext cx="2174490" cy="1304694"/>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MY" sz="2100" kern="1200">
              <a:solidFill>
                <a:sysClr val="windowText" lastClr="000000"/>
              </a:solidFill>
            </a:rPr>
            <a:t>PM Dr. Siti Norlina Muhamad</a:t>
          </a:r>
          <a:endParaRPr lang="en-US" sz="2100" kern="1200">
            <a:solidFill>
              <a:sysClr val="windowText" lastClr="000000"/>
            </a:solidFill>
          </a:endParaRPr>
        </a:p>
      </dsp:txBody>
      <dsp:txXfrm>
        <a:off x="7758464" y="1781"/>
        <a:ext cx="2174490" cy="1304694"/>
      </dsp:txXfrm>
    </dsp:sp>
    <dsp:sp modelId="{FC17F181-A53F-483E-AE5D-BA4E74A41F0A}">
      <dsp:nvSpPr>
        <dsp:cNvPr id="0" name=""/>
        <dsp:cNvSpPr/>
      </dsp:nvSpPr>
      <dsp:spPr>
        <a:xfrm>
          <a:off x="582645" y="1523924"/>
          <a:ext cx="2174490" cy="1304694"/>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MY" sz="2100" kern="1200">
              <a:solidFill>
                <a:sysClr val="windowText" lastClr="000000"/>
              </a:solidFill>
            </a:rPr>
            <a:t>Norhidayu Mohamad Zain</a:t>
          </a:r>
          <a:endParaRPr lang="en-US" sz="2100" kern="1200">
            <a:solidFill>
              <a:sysClr val="windowText" lastClr="000000"/>
            </a:solidFill>
          </a:endParaRPr>
        </a:p>
      </dsp:txBody>
      <dsp:txXfrm>
        <a:off x="582645" y="1523924"/>
        <a:ext cx="2174490" cy="1304694"/>
      </dsp:txXfrm>
    </dsp:sp>
    <dsp:sp modelId="{B25821BD-52A0-4ADF-A05C-40387B547FBC}">
      <dsp:nvSpPr>
        <dsp:cNvPr id="0" name=""/>
        <dsp:cNvSpPr/>
      </dsp:nvSpPr>
      <dsp:spPr>
        <a:xfrm>
          <a:off x="2974584" y="1523924"/>
          <a:ext cx="2174490" cy="1304694"/>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MY" sz="2100" kern="1200">
              <a:solidFill>
                <a:sysClr val="windowText" lastClr="000000"/>
              </a:solidFill>
            </a:rPr>
            <a:t>PM Dr. Sulaiman Kadikon</a:t>
          </a:r>
          <a:endParaRPr lang="en-US" sz="2100" kern="1200">
            <a:solidFill>
              <a:sysClr val="windowText" lastClr="000000"/>
            </a:solidFill>
          </a:endParaRPr>
        </a:p>
      </dsp:txBody>
      <dsp:txXfrm>
        <a:off x="2974584" y="1523924"/>
        <a:ext cx="2174490" cy="1304694"/>
      </dsp:txXfrm>
    </dsp:sp>
    <dsp:sp modelId="{DB4079A7-0F10-4D19-8261-6554DFD23AFD}">
      <dsp:nvSpPr>
        <dsp:cNvPr id="0" name=""/>
        <dsp:cNvSpPr/>
      </dsp:nvSpPr>
      <dsp:spPr>
        <a:xfrm>
          <a:off x="5366524" y="1523924"/>
          <a:ext cx="2174490" cy="1304694"/>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MY" sz="2100" kern="1200">
              <a:solidFill>
                <a:sysClr val="windowText" lastClr="000000"/>
              </a:solidFill>
            </a:rPr>
            <a:t>PM Dr. Sulaiman Shakib Mohd Noor</a:t>
          </a:r>
          <a:endParaRPr lang="en-US" sz="2100" kern="1200">
            <a:solidFill>
              <a:sysClr val="windowText" lastClr="000000"/>
            </a:solidFill>
          </a:endParaRPr>
        </a:p>
      </dsp:txBody>
      <dsp:txXfrm>
        <a:off x="5366524" y="1523924"/>
        <a:ext cx="2174490" cy="1304694"/>
      </dsp:txXfrm>
    </dsp:sp>
    <dsp:sp modelId="{8E59066D-1B68-4CC3-8D48-0FA9E545066E}">
      <dsp:nvSpPr>
        <dsp:cNvPr id="0" name=""/>
        <dsp:cNvSpPr/>
      </dsp:nvSpPr>
      <dsp:spPr>
        <a:xfrm>
          <a:off x="7758464" y="1523924"/>
          <a:ext cx="2174490" cy="1304694"/>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MY" sz="2100" kern="1200">
              <a:solidFill>
                <a:sysClr val="windowText" lastClr="000000"/>
              </a:solidFill>
            </a:rPr>
            <a:t>PM Dr. Bushrah Basiron</a:t>
          </a:r>
          <a:endParaRPr lang="en-US" sz="2100" kern="1200">
            <a:solidFill>
              <a:sysClr val="windowText" lastClr="000000"/>
            </a:solidFill>
          </a:endParaRPr>
        </a:p>
      </dsp:txBody>
      <dsp:txXfrm>
        <a:off x="7758464" y="1523924"/>
        <a:ext cx="2174490" cy="1304694"/>
      </dsp:txXfrm>
    </dsp:sp>
    <dsp:sp modelId="{6AA0D4B4-B436-4FAD-88F2-9EA3959F6D3F}">
      <dsp:nvSpPr>
        <dsp:cNvPr id="0" name=""/>
        <dsp:cNvSpPr/>
      </dsp:nvSpPr>
      <dsp:spPr>
        <a:xfrm>
          <a:off x="582645" y="3046068"/>
          <a:ext cx="2174490" cy="1304694"/>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MY" sz="2100" kern="1200">
              <a:solidFill>
                <a:sysClr val="windowText" lastClr="000000"/>
              </a:solidFill>
            </a:rPr>
            <a:t>PM Dr. Kamarul Azmi Jasmi</a:t>
          </a:r>
          <a:endParaRPr lang="en-US" sz="2100" kern="1200">
            <a:solidFill>
              <a:sysClr val="windowText" lastClr="000000"/>
            </a:solidFill>
          </a:endParaRPr>
        </a:p>
      </dsp:txBody>
      <dsp:txXfrm>
        <a:off x="582645" y="3046068"/>
        <a:ext cx="2174490" cy="1304694"/>
      </dsp:txXfrm>
    </dsp:sp>
    <dsp:sp modelId="{054F50AF-7AC8-483F-9985-027570752CE4}">
      <dsp:nvSpPr>
        <dsp:cNvPr id="0" name=""/>
        <dsp:cNvSpPr/>
      </dsp:nvSpPr>
      <dsp:spPr>
        <a:xfrm>
          <a:off x="2974584" y="3046068"/>
          <a:ext cx="2174490" cy="1304694"/>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MY" sz="2100" kern="1200">
              <a:solidFill>
                <a:sysClr val="windowText" lastClr="000000"/>
              </a:solidFill>
            </a:rPr>
            <a:t>Dr. Mohd Khairy Bin Kamarudin</a:t>
          </a:r>
          <a:endParaRPr lang="en-US" sz="2100" kern="1200">
            <a:solidFill>
              <a:sysClr val="windowText" lastClr="000000"/>
            </a:solidFill>
          </a:endParaRPr>
        </a:p>
      </dsp:txBody>
      <dsp:txXfrm>
        <a:off x="2974584" y="3046068"/>
        <a:ext cx="2174490" cy="1304694"/>
      </dsp:txXfrm>
    </dsp:sp>
    <dsp:sp modelId="{CDB7FE3F-BD63-4728-B7B6-AFA23904DAA7}">
      <dsp:nvSpPr>
        <dsp:cNvPr id="0" name=""/>
        <dsp:cNvSpPr/>
      </dsp:nvSpPr>
      <dsp:spPr>
        <a:xfrm>
          <a:off x="5366524" y="3046068"/>
          <a:ext cx="2174490" cy="1304694"/>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MY" sz="2100" kern="1200">
              <a:solidFill>
                <a:sysClr val="windowText" lastClr="000000"/>
              </a:solidFill>
            </a:rPr>
            <a:t>Dr. Siti Nur Hadis Ab Rahman</a:t>
          </a:r>
          <a:endParaRPr lang="en-US" sz="2100" kern="1200">
            <a:solidFill>
              <a:sysClr val="windowText" lastClr="000000"/>
            </a:solidFill>
          </a:endParaRPr>
        </a:p>
      </dsp:txBody>
      <dsp:txXfrm>
        <a:off x="5366524" y="3046068"/>
        <a:ext cx="2174490" cy="1304694"/>
      </dsp:txXfrm>
    </dsp:sp>
    <dsp:sp modelId="{B01FC3E6-2C2E-4F8B-ABE4-3001B15C300B}">
      <dsp:nvSpPr>
        <dsp:cNvPr id="0" name=""/>
        <dsp:cNvSpPr/>
      </dsp:nvSpPr>
      <dsp:spPr>
        <a:xfrm>
          <a:off x="7758464" y="3046068"/>
          <a:ext cx="2174490" cy="1304694"/>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MY" sz="2100" kern="1200">
              <a:solidFill>
                <a:sysClr val="windowText" lastClr="000000"/>
              </a:solidFill>
            </a:rPr>
            <a:t>Dr. Muhammad Sobri Bin Faisal</a:t>
          </a:r>
          <a:endParaRPr lang="en-US" sz="2100" kern="1200">
            <a:solidFill>
              <a:sysClr val="windowText" lastClr="000000"/>
            </a:solidFill>
          </a:endParaRPr>
        </a:p>
      </dsp:txBody>
      <dsp:txXfrm>
        <a:off x="7758464" y="3046068"/>
        <a:ext cx="2174490" cy="13046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A8E1D3-C90C-4B7C-8357-290E4687BE9E}">
      <dsp:nvSpPr>
        <dsp:cNvPr id="0" name=""/>
        <dsp:cNvSpPr/>
      </dsp:nvSpPr>
      <dsp:spPr>
        <a:xfrm>
          <a:off x="0" y="0"/>
          <a:ext cx="3721828" cy="50995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Amasis MT Pro Black" panose="02040A04050005020304" pitchFamily="18" charset="0"/>
              <a:cs typeface="Arial" panose="020B0604020202020204" pitchFamily="34" charset="0"/>
            </a:rPr>
            <a:t>30%</a:t>
          </a:r>
        </a:p>
        <a:p>
          <a:pPr marL="0" lvl="0" indent="0" algn="ctr" defTabSz="1244600">
            <a:lnSpc>
              <a:spcPct val="90000"/>
            </a:lnSpc>
            <a:spcBef>
              <a:spcPct val="0"/>
            </a:spcBef>
            <a:spcAft>
              <a:spcPct val="35000"/>
            </a:spcAft>
            <a:buNone/>
          </a:pPr>
          <a:r>
            <a:rPr lang="en-US" sz="2800" b="1" kern="1200" dirty="0" err="1">
              <a:latin typeface="Amasis MT Pro Black" panose="02040A04050005020304" pitchFamily="18" charset="0"/>
              <a:cs typeface="Arial" panose="020B0604020202020204" pitchFamily="34" charset="0"/>
            </a:rPr>
            <a:t>Individu</a:t>
          </a:r>
          <a:r>
            <a:rPr lang="en-US" sz="2800" b="1" kern="1200" dirty="0">
              <a:latin typeface="Amasis MT Pro Black" panose="02040A04050005020304" pitchFamily="18" charset="0"/>
              <a:cs typeface="Arial" panose="020B0604020202020204" pitchFamily="34" charset="0"/>
            </a:rPr>
            <a:t> </a:t>
          </a:r>
        </a:p>
        <a:p>
          <a:pPr marL="0" lvl="0" indent="0" algn="ctr" defTabSz="1244600">
            <a:lnSpc>
              <a:spcPct val="90000"/>
            </a:lnSpc>
            <a:spcBef>
              <a:spcPct val="0"/>
            </a:spcBef>
            <a:spcAft>
              <a:spcPct val="35000"/>
            </a:spcAft>
            <a:buNone/>
          </a:pPr>
          <a:r>
            <a:rPr lang="en-US" sz="2800" b="1" kern="1200" dirty="0">
              <a:latin typeface="Amasis MT Pro Black" panose="02040A04050005020304" pitchFamily="18" charset="0"/>
              <a:cs typeface="Arial" panose="020B0604020202020204" pitchFamily="34" charset="0"/>
            </a:rPr>
            <a:t>(</a:t>
          </a:r>
          <a:r>
            <a:rPr lang="en-US" sz="2800" b="1" kern="1200" dirty="0" err="1">
              <a:latin typeface="Amasis MT Pro Black" panose="02040A04050005020304" pitchFamily="18" charset="0"/>
              <a:cs typeface="Arial" panose="020B0604020202020204" pitchFamily="34" charset="0"/>
            </a:rPr>
            <a:t>Tugasan</a:t>
          </a:r>
          <a:r>
            <a:rPr lang="en-US" sz="2800" b="1" kern="1200" dirty="0">
              <a:latin typeface="Amasis MT Pro Black" panose="02040A04050005020304" pitchFamily="18" charset="0"/>
              <a:cs typeface="Arial" panose="020B0604020202020204" pitchFamily="34" charset="0"/>
            </a:rPr>
            <a:t> 1)</a:t>
          </a:r>
        </a:p>
      </dsp:txBody>
      <dsp:txXfrm>
        <a:off x="0" y="0"/>
        <a:ext cx="3721828" cy="1529861"/>
      </dsp:txXfrm>
    </dsp:sp>
    <dsp:sp modelId="{BA562161-F6C6-4825-A455-9FC6D6BEF06D}">
      <dsp:nvSpPr>
        <dsp:cNvPr id="0" name=""/>
        <dsp:cNvSpPr/>
      </dsp:nvSpPr>
      <dsp:spPr>
        <a:xfrm>
          <a:off x="332402" y="1842902"/>
          <a:ext cx="2977463" cy="1565342"/>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ts val="0"/>
            </a:spcAft>
            <a:buNone/>
          </a:pPr>
          <a:r>
            <a:rPr lang="en-US" sz="1800" kern="1200" dirty="0" err="1">
              <a:latin typeface="Arial" panose="020B0604020202020204" pitchFamily="34" charset="0"/>
              <a:cs typeface="Arial" panose="020B0604020202020204" pitchFamily="34" charset="0"/>
            </a:rPr>
            <a:t>Pentaksiran</a:t>
          </a:r>
          <a:r>
            <a:rPr lang="en-US" sz="1800" kern="1200" dirty="0">
              <a:latin typeface="Arial" panose="020B0604020202020204" pitchFamily="34" charset="0"/>
              <a:cs typeface="Arial" panose="020B0604020202020204" pitchFamily="34" charset="0"/>
            </a:rPr>
            <a:t> diagnostic </a:t>
          </a:r>
        </a:p>
        <a:p>
          <a:pPr marL="0" lvl="0" indent="0" algn="ctr" defTabSz="800100">
            <a:lnSpc>
              <a:spcPct val="90000"/>
            </a:lnSpc>
            <a:spcBef>
              <a:spcPct val="0"/>
            </a:spcBef>
            <a:spcAft>
              <a:spcPts val="0"/>
            </a:spcAft>
            <a:buNone/>
          </a:pPr>
          <a:r>
            <a:rPr lang="en-US" sz="1800" kern="1200" dirty="0">
              <a:latin typeface="Arial" panose="020B0604020202020204" pitchFamily="34" charset="0"/>
              <a:cs typeface="Arial" panose="020B0604020202020204" pitchFamily="34" charset="0"/>
            </a:rPr>
            <a:t>(</a:t>
          </a:r>
          <a:r>
            <a:rPr lang="en-US" sz="1800" kern="1200" dirty="0" err="1">
              <a:latin typeface="Arial" panose="020B0604020202020204" pitchFamily="34" charset="0"/>
              <a:cs typeface="Arial" panose="020B0604020202020204" pitchFamily="34" charset="0"/>
            </a:rPr>
            <a:t>Tiada</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markah</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mengenalpasti</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tahap</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etika</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pelajar</a:t>
          </a:r>
          <a:r>
            <a:rPr lang="en-US" sz="1800" kern="1200" dirty="0">
              <a:latin typeface="Arial" panose="020B0604020202020204" pitchFamily="34" charset="0"/>
              <a:cs typeface="Arial" panose="020B0604020202020204" pitchFamily="34" charset="0"/>
            </a:rPr>
            <a:t>)</a:t>
          </a:r>
          <a:endParaRPr lang="en-MY" sz="1800" kern="1200" dirty="0">
            <a:latin typeface="Arial" panose="020B0604020202020204" pitchFamily="34" charset="0"/>
            <a:cs typeface="Arial" panose="020B0604020202020204" pitchFamily="34" charset="0"/>
          </a:endParaRPr>
        </a:p>
      </dsp:txBody>
      <dsp:txXfrm>
        <a:off x="378249" y="1888749"/>
        <a:ext cx="2885769" cy="1473648"/>
      </dsp:txXfrm>
    </dsp:sp>
    <dsp:sp modelId="{F0F8DC71-30B4-430E-8517-E64223FE64F0}">
      <dsp:nvSpPr>
        <dsp:cNvPr id="0" name=""/>
        <dsp:cNvSpPr/>
      </dsp:nvSpPr>
      <dsp:spPr>
        <a:xfrm>
          <a:off x="332402" y="3604746"/>
          <a:ext cx="2977463" cy="1425706"/>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Post formative test 1 &amp; 2 (30 %)</a:t>
          </a:r>
        </a:p>
      </dsp:txBody>
      <dsp:txXfrm>
        <a:off x="374160" y="3646504"/>
        <a:ext cx="2893947" cy="1342190"/>
      </dsp:txXfrm>
    </dsp:sp>
    <dsp:sp modelId="{E25D8DD2-6968-41AD-A51D-61C078AA472A}">
      <dsp:nvSpPr>
        <dsp:cNvPr id="0" name=""/>
        <dsp:cNvSpPr/>
      </dsp:nvSpPr>
      <dsp:spPr>
        <a:xfrm>
          <a:off x="4008704" y="0"/>
          <a:ext cx="3721828" cy="50995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Amasis MT Pro Black" panose="02040A04050005020304" pitchFamily="18" charset="0"/>
              <a:cs typeface="Arial" panose="020B0604020202020204" pitchFamily="34" charset="0"/>
            </a:rPr>
            <a:t>70%</a:t>
          </a:r>
        </a:p>
        <a:p>
          <a:pPr marL="0" lvl="0" indent="0" algn="ctr" defTabSz="1244600">
            <a:lnSpc>
              <a:spcPct val="90000"/>
            </a:lnSpc>
            <a:spcBef>
              <a:spcPct val="0"/>
            </a:spcBef>
            <a:spcAft>
              <a:spcPct val="35000"/>
            </a:spcAft>
            <a:buNone/>
          </a:pPr>
          <a:r>
            <a:rPr lang="en-US" sz="2800" b="1" kern="1200" dirty="0">
              <a:latin typeface="Amasis MT Pro Black" panose="02040A04050005020304" pitchFamily="18" charset="0"/>
              <a:cs typeface="Arial" panose="020B0604020202020204" pitchFamily="34" charset="0"/>
            </a:rPr>
            <a:t>Kumpulan</a:t>
          </a:r>
        </a:p>
        <a:p>
          <a:pPr marL="0" lvl="0" indent="0" algn="ctr" defTabSz="1244600">
            <a:lnSpc>
              <a:spcPct val="90000"/>
            </a:lnSpc>
            <a:spcBef>
              <a:spcPct val="0"/>
            </a:spcBef>
            <a:spcAft>
              <a:spcPct val="35000"/>
            </a:spcAft>
            <a:buNone/>
          </a:pPr>
          <a:r>
            <a:rPr lang="en-US" sz="2800" b="1" kern="1200" dirty="0">
              <a:latin typeface="Amasis MT Pro Black" panose="02040A04050005020304" pitchFamily="18" charset="0"/>
              <a:cs typeface="Arial" panose="020B0604020202020204" pitchFamily="34" charset="0"/>
            </a:rPr>
            <a:t>(</a:t>
          </a:r>
          <a:r>
            <a:rPr lang="en-US" sz="2800" b="1" kern="1200" dirty="0" err="1">
              <a:latin typeface="Amasis MT Pro Black" panose="02040A04050005020304" pitchFamily="18" charset="0"/>
              <a:cs typeface="Arial" panose="020B0604020202020204" pitchFamily="34" charset="0"/>
            </a:rPr>
            <a:t>Tugasan</a:t>
          </a:r>
          <a:r>
            <a:rPr lang="en-US" sz="2800" b="1" kern="1200" dirty="0">
              <a:latin typeface="Amasis MT Pro Black" panose="02040A04050005020304" pitchFamily="18" charset="0"/>
              <a:cs typeface="Arial" panose="020B0604020202020204" pitchFamily="34" charset="0"/>
            </a:rPr>
            <a:t> 2 &amp;3)</a:t>
          </a:r>
          <a:endParaRPr lang="en-MY" sz="2800" b="1" kern="1200" dirty="0">
            <a:latin typeface="Amasis MT Pro Black" panose="02040A04050005020304" pitchFamily="18" charset="0"/>
            <a:cs typeface="Arial" panose="020B0604020202020204" pitchFamily="34" charset="0"/>
          </a:endParaRPr>
        </a:p>
      </dsp:txBody>
      <dsp:txXfrm>
        <a:off x="4008704" y="0"/>
        <a:ext cx="3721828" cy="1529861"/>
      </dsp:txXfrm>
    </dsp:sp>
    <dsp:sp modelId="{635D916C-6A63-4091-9E66-AFDE966CA5C2}">
      <dsp:nvSpPr>
        <dsp:cNvPr id="0" name=""/>
        <dsp:cNvSpPr/>
      </dsp:nvSpPr>
      <dsp:spPr>
        <a:xfrm>
          <a:off x="4396609" y="1939832"/>
          <a:ext cx="2977463" cy="1376263"/>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Poster (40%)</a:t>
          </a:r>
          <a:endParaRPr lang="en-MY" sz="2400" kern="1200" dirty="0">
            <a:latin typeface="Arial" panose="020B0604020202020204" pitchFamily="34" charset="0"/>
            <a:cs typeface="Arial" panose="020B0604020202020204" pitchFamily="34" charset="0"/>
          </a:endParaRPr>
        </a:p>
      </dsp:txBody>
      <dsp:txXfrm>
        <a:off x="4436918" y="1980141"/>
        <a:ext cx="2896845" cy="1295645"/>
      </dsp:txXfrm>
    </dsp:sp>
    <dsp:sp modelId="{7AF7AC2D-814A-498F-80B6-F2008AF33435}">
      <dsp:nvSpPr>
        <dsp:cNvPr id="0" name=""/>
        <dsp:cNvSpPr/>
      </dsp:nvSpPr>
      <dsp:spPr>
        <a:xfrm>
          <a:off x="4377017" y="3479759"/>
          <a:ext cx="2977463" cy="1301118"/>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Video PSA (30%)</a:t>
          </a:r>
          <a:endParaRPr lang="en-MY" sz="2400" kern="1200" dirty="0">
            <a:latin typeface="Arial" panose="020B0604020202020204" pitchFamily="34" charset="0"/>
            <a:cs typeface="Arial" panose="020B0604020202020204" pitchFamily="34" charset="0"/>
          </a:endParaRPr>
        </a:p>
      </dsp:txBody>
      <dsp:txXfrm>
        <a:off x="4415125" y="3517867"/>
        <a:ext cx="2901247" cy="122490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MY"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4" name="Google Shape;36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MY"/>
              <a:t>Time frame: 5-10 min</a:t>
            </a:r>
            <a:br>
              <a:rPr lang="en-MY"/>
            </a:br>
            <a:r>
              <a:rPr lang="en-MY"/>
              <a:t>Purpose: to generate ideas, increase students confidence in their answers</a:t>
            </a:r>
            <a:br>
              <a:rPr lang="en-MY"/>
            </a:br>
            <a:r>
              <a:rPr lang="en-MY"/>
              <a:t>Description: 3 Steps: 1. Students think individually about the given activity/instruction</a:t>
            </a:r>
            <a:br>
              <a:rPr lang="en-MY"/>
            </a:br>
            <a:r>
              <a:rPr lang="en-MY"/>
              <a:t>2. Pair up to discuss &amp; compare their ideas</a:t>
            </a:r>
            <a:br>
              <a:rPr lang="en-MY"/>
            </a:br>
            <a:r>
              <a:rPr lang="en-MY"/>
              <a:t>3. Share their ideas in a large class discussion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6" name="Google Shape;41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4" name="Google Shape;42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MY"/>
              <a:t>28</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MY"/>
              <a:t>Perkataan akhlak, makhluk (creation) dan al-khaliq (The Creator) berasal dari perkataan bahasa Arab, mempunyai kata dasar yang sama iaitu khalaqa. </a:t>
            </a:r>
            <a:br>
              <a:rPr lang="en-MY"/>
            </a:br>
            <a:r>
              <a:rPr lang="en-MY"/>
              <a:t>Akhlak dalam konteks agama Islam tidak terpisah dengan ketuhanan. Allah Maha Melihat, Maha Mengetahui setiap apa yang dilakukan oleh hamba-Nya sama ada yang dilakukan secara rahsia atau terang-terangan. Sebagai hamba Allah, berakhlak baik adalah tanggungjawab individu yang akan dipertanggungjawabkan. Perlakuan baik, mendapat ganjaran baik/pahala. Perlakuan buruk, mendapat balasan buruk/dosa.</a:t>
            </a:r>
            <a:endParaRPr/>
          </a:p>
        </p:txBody>
      </p:sp>
      <p:sp>
        <p:nvSpPr>
          <p:cNvPr id="443" name="Google Shape;44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8" name="Google Shape;45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4" name="Google Shape;47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MY"/>
              <a:t>Faktor utama – agama/system kepercayaan, membentuk world view tentang Tuhan, diri dan alam, tentang peranan dan kedudukan dalam skema kejadian dan kehidupan</a:t>
            </a:r>
            <a:br>
              <a:rPr lang="en-MY"/>
            </a:br>
            <a:r>
              <a:rPr lang="en-MY"/>
              <a:t>Contoh: Faham Utilitarianisme - a moral principle that holds that the morally right course of any action in any situation is the one that produces the great balance of benefits over harms for everyone. As long as a course of action produces maximum benefits for everyone, utilitarianism does not care whether the benefits are produced by lies, manipulation, or coercion. Contoh: Menghukum tertuduh yang dikambing hitamkan (scapegoat) bagi meredakan ketegangan akibat desakan ramai diterima sebagai WAJAR dan BAIK walaupun tertuduh sebenarnya tidak bersalah.</a:t>
            </a:r>
            <a:endParaRPr/>
          </a:p>
          <a:p>
            <a:pPr marL="0" lvl="0" indent="0" algn="l" rtl="0">
              <a:lnSpc>
                <a:spcPct val="100000"/>
              </a:lnSpc>
              <a:spcBef>
                <a:spcPts val="0"/>
              </a:spcBef>
              <a:spcAft>
                <a:spcPts val="0"/>
              </a:spcAft>
              <a:buSzPts val="1400"/>
              <a:buNone/>
            </a:pPr>
            <a:endParaRPr/>
          </a:p>
        </p:txBody>
      </p:sp>
      <p:sp>
        <p:nvSpPr>
          <p:cNvPr id="475" name="Google Shape;475;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MY"/>
              <a:t>31</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2" name="Google Shape;48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MY"/>
              <a:t>Adab adalah manifestasi nilai ADIL (meletakkan sesuatu kena pada tempatnya)</a:t>
            </a:r>
            <a:endParaRPr/>
          </a:p>
        </p:txBody>
      </p:sp>
      <p:sp>
        <p:nvSpPr>
          <p:cNvPr id="576" name="Google Shape;57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3" name="Google Shape;58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9" name="Google Shape;58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5" name="Google Shape;59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0" name="Google Shape;63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6" name="Google Shape;646;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MY"/>
              <a:t>Teguh, tak mudah goyah, bernilai tinggi, berkualiti</a:t>
            </a:r>
            <a:br>
              <a:rPr lang="en-MY"/>
            </a:br>
            <a:endParaRPr/>
          </a:p>
          <a:p>
            <a:pPr marL="0" lvl="0" indent="0" algn="l" rtl="0">
              <a:lnSpc>
                <a:spcPct val="100000"/>
              </a:lnSpc>
              <a:spcBef>
                <a:spcPts val="0"/>
              </a:spcBef>
              <a:spcAft>
                <a:spcPts val="0"/>
              </a:spcAft>
              <a:buSzPts val="1400"/>
              <a:buNone/>
            </a:pPr>
            <a:r>
              <a:rPr lang="en-MY"/>
              <a:t>Banyak manfaat dari pokok jati – sebagai rangka bangunan, perabot yang mahal,, cantik dan tahan lama. Seluruh potensi kita harus memberi manfaat bagi semua orang di sekeliling walau hidup di tempat yang sangat terbatas,</a:t>
            </a:r>
            <a:br>
              <a:rPr lang="en-MY"/>
            </a:br>
            <a:r>
              <a:rPr lang="en-MY"/>
              <a:t>Berdaya tahan – tahan cuaca panas dan hujan, boleh tumbuh di kawasan kurang hujan – ada resiliensi untuk menghadapi cabaran dalam hidup</a:t>
            </a:r>
            <a:endParaRPr/>
          </a:p>
          <a:p>
            <a:pPr marL="0" lvl="0" indent="0" algn="l" rtl="0">
              <a:lnSpc>
                <a:spcPct val="100000"/>
              </a:lnSpc>
              <a:spcBef>
                <a:spcPts val="0"/>
              </a:spcBef>
              <a:spcAft>
                <a:spcPts val="0"/>
              </a:spcAft>
              <a:buSzPts val="1400"/>
              <a:buNone/>
            </a:pPr>
            <a:r>
              <a:rPr lang="en-MY"/>
              <a:t>Benih jati yang keras menghasilkan kualiti kayu yang lebih bagus –dalam kehidupan, jika asas yag terpasak dalam diri kuat,kita tahu memposisikan diri, berani untuk keluar daripada comfort zone, tidak mudah goyah dengan pengaruh negatif</a:t>
            </a:r>
            <a:br>
              <a:rPr lang="en-MY"/>
            </a:br>
            <a:r>
              <a:rPr lang="en-MY"/>
              <a:t>Tumbuh degan kuat dan gagah tetapi memberi ruang untuk epifit menumpang dan pohon2 kecil  tumbuh di sekelilngnya – bersikap toleran terhadap orang di sekelilng kita</a:t>
            </a:r>
            <a:endParaRPr/>
          </a:p>
        </p:txBody>
      </p:sp>
      <p:sp>
        <p:nvSpPr>
          <p:cNvPr id="647" name="Google Shape;647;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MY"/>
              <a:t>38</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3" name="Google Shape;653;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MY"/>
              <a:t>Keutuhan: ada rasa ‘izzah, yakin dengan diri, tidak seperti lalang yang mudah terpengaruh, </a:t>
            </a:r>
            <a:r>
              <a:rPr lang="en-MY" sz="1200">
                <a:solidFill>
                  <a:srgbClr val="000000"/>
                </a:solidFill>
                <a:latin typeface="Lato"/>
                <a:ea typeface="Lato"/>
                <a:cs typeface="Lato"/>
                <a:sym typeface="Lato"/>
              </a:rPr>
              <a:t>No inferiority complex, berdiri atas </a:t>
            </a:r>
            <a:r>
              <a:rPr lang="en-MY">
                <a:solidFill>
                  <a:srgbClr val="000000"/>
                </a:solidFill>
                <a:latin typeface="Lato"/>
                <a:ea typeface="Lato"/>
                <a:cs typeface="Lato"/>
                <a:sym typeface="Lato"/>
              </a:rPr>
              <a:t>k</a:t>
            </a:r>
            <a:r>
              <a:rPr lang="en-MY" sz="1200">
                <a:solidFill>
                  <a:srgbClr val="000000"/>
                </a:solidFill>
                <a:latin typeface="Lato"/>
                <a:ea typeface="Lato"/>
                <a:cs typeface="Lato"/>
                <a:sym typeface="Lato"/>
              </a:rPr>
              <a:t>ekuatan sendiri (tidak subservient kpd sistem lain) </a:t>
            </a:r>
            <a:endParaRPr/>
          </a:p>
        </p:txBody>
      </p:sp>
      <p:sp>
        <p:nvSpPr>
          <p:cNvPr id="654" name="Google Shape;654;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MY"/>
              <a:t>39</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0" name="Google Shape;66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7" name="Google Shape;667;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MY"/>
              <a:t>Faktor utama – agama/system kepercayaan, membentuk world view tentang Tuhan, dir dan alam, tentang peranan dan kedudukan dalam skema kejadian dan kehidupan</a:t>
            </a:r>
            <a:endParaRPr/>
          </a:p>
          <a:p>
            <a:pPr marL="0" marR="0" lvl="0" indent="0" algn="l" rtl="0">
              <a:lnSpc>
                <a:spcPct val="100000"/>
              </a:lnSpc>
              <a:spcBef>
                <a:spcPts val="0"/>
              </a:spcBef>
              <a:spcAft>
                <a:spcPts val="0"/>
              </a:spcAft>
              <a:buClr>
                <a:schemeClr val="dk1"/>
              </a:buClr>
              <a:buSzPts val="1200"/>
              <a:buFont typeface="Calibri"/>
              <a:buNone/>
            </a:pPr>
            <a:r>
              <a:rPr lang="en-MY"/>
              <a:t>Pengalaman sejarah membentuk jati diri: antara punca masalah rapuh jati diri ialah  </a:t>
            </a:r>
            <a:r>
              <a:rPr lang="en-MY" i="1"/>
              <a:t>ignorance</a:t>
            </a:r>
            <a:r>
              <a:rPr lang="en-MY"/>
              <a:t> ttg kehebatan bangsa sendiri</a:t>
            </a:r>
            <a:endParaRPr/>
          </a:p>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2" name="Google Shape;73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 name="Google Shape;23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4" name="Google Shape;83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2" name="Google Shape;84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9" name="Google Shape;84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 name="Google Shape;29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6" name="Google Shape;30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12" name="Google Shape;31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Layout01">
  <p:cSld name="Layout01">
    <p:spTree>
      <p:nvGrpSpPr>
        <p:cNvPr id="1" name="Shape 19"/>
        <p:cNvGrpSpPr/>
        <p:nvPr/>
      </p:nvGrpSpPr>
      <p:grpSpPr>
        <a:xfrm>
          <a:off x="0" y="0"/>
          <a:ext cx="0" cy="0"/>
          <a:chOff x="0" y="0"/>
          <a:chExt cx="0" cy="0"/>
        </a:xfrm>
      </p:grpSpPr>
      <p:pic>
        <p:nvPicPr>
          <p:cNvPr id="20" name="Google Shape;20;p35" descr="Background pattern&#10;&#10;Description automatically generated"/>
          <p:cNvPicPr preferRelativeResize="0"/>
          <p:nvPr/>
        </p:nvPicPr>
        <p:blipFill rotWithShape="1">
          <a:blip r:embed="rId2">
            <a:alphaModFix amt="63000"/>
          </a:blip>
          <a:srcRect/>
          <a:stretch/>
        </p:blipFill>
        <p:spPr>
          <a:xfrm rot="10800000" flipH="1">
            <a:off x="1390488" y="0"/>
            <a:ext cx="10801512" cy="6858000"/>
          </a:xfrm>
          <a:prstGeom prst="rect">
            <a:avLst/>
          </a:prstGeom>
          <a:noFill/>
          <a:ln>
            <a:noFill/>
          </a:ln>
        </p:spPr>
      </p:pic>
      <p:sp>
        <p:nvSpPr>
          <p:cNvPr id="21" name="Google Shape;21;p35"/>
          <p:cNvSpPr/>
          <p:nvPr/>
        </p:nvSpPr>
        <p:spPr>
          <a:xfrm>
            <a:off x="130676" y="0"/>
            <a:ext cx="4712547" cy="6880888"/>
          </a:xfrm>
          <a:prstGeom prst="rect">
            <a:avLst/>
          </a:prstGeom>
          <a:gradFill>
            <a:gsLst>
              <a:gs pos="0">
                <a:srgbClr val="444038"/>
              </a:gs>
              <a:gs pos="100000">
                <a:srgbClr val="102C30"/>
              </a:gs>
            </a:gsLst>
            <a:lin ang="19199999"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 name="Google Shape;22;p35"/>
          <p:cNvSpPr/>
          <p:nvPr/>
        </p:nvSpPr>
        <p:spPr>
          <a:xfrm rot="10800000" flipH="1">
            <a:off x="2395148" y="-4501"/>
            <a:ext cx="4843223" cy="6862501"/>
          </a:xfrm>
          <a:custGeom>
            <a:avLst/>
            <a:gdLst/>
            <a:ahLst/>
            <a:cxnLst/>
            <a:rect l="l" t="t" r="r" b="b"/>
            <a:pathLst>
              <a:path w="3347129" h="6834887" extrusionOk="0">
                <a:moveTo>
                  <a:pt x="0" y="2327"/>
                </a:moveTo>
                <a:lnTo>
                  <a:pt x="1698434" y="0"/>
                </a:lnTo>
                <a:lnTo>
                  <a:pt x="3347129" y="3429000"/>
                </a:lnTo>
                <a:lnTo>
                  <a:pt x="1712024" y="6828623"/>
                </a:lnTo>
                <a:lnTo>
                  <a:pt x="107546" y="6834887"/>
                </a:lnTo>
                <a:lnTo>
                  <a:pt x="1690835" y="3472890"/>
                </a:lnTo>
                <a:lnTo>
                  <a:pt x="0" y="2327"/>
                </a:lnTo>
                <a:close/>
              </a:path>
            </a:pathLst>
          </a:custGeom>
          <a:gradFill>
            <a:gsLst>
              <a:gs pos="0">
                <a:srgbClr val="83233E"/>
              </a:gs>
              <a:gs pos="100000">
                <a:srgbClr val="6C1D35"/>
              </a:gs>
            </a:gsLst>
            <a:lin ang="66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 name="Google Shape;23;p35"/>
          <p:cNvSpPr txBox="1">
            <a:spLocks noGrp="1"/>
          </p:cNvSpPr>
          <p:nvPr>
            <p:ph type="title"/>
          </p:nvPr>
        </p:nvSpPr>
        <p:spPr>
          <a:xfrm>
            <a:off x="584603" y="2120702"/>
            <a:ext cx="4120911" cy="264429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4800">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4" name="Google Shape;24;p35"/>
          <p:cNvSpPr/>
          <p:nvPr/>
        </p:nvSpPr>
        <p:spPr>
          <a:xfrm rot="5400000">
            <a:off x="-765719" y="3361414"/>
            <a:ext cx="1662113" cy="130676"/>
          </a:xfrm>
          <a:prstGeom prst="rect">
            <a:avLst/>
          </a:prstGeom>
          <a:solidFill>
            <a:srgbClr val="832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5" name="Google Shape;25;p35" descr="Logo&#10;&#10;Description automatically generated"/>
          <p:cNvPicPr preferRelativeResize="0"/>
          <p:nvPr/>
        </p:nvPicPr>
        <p:blipFill rotWithShape="1">
          <a:blip r:embed="rId3">
            <a:alphaModFix/>
          </a:blip>
          <a:srcRect/>
          <a:stretch/>
        </p:blipFill>
        <p:spPr>
          <a:xfrm>
            <a:off x="9371467" y="404628"/>
            <a:ext cx="2133841" cy="720849"/>
          </a:xfrm>
          <a:prstGeom prst="rect">
            <a:avLst/>
          </a:prstGeom>
          <a:noFill/>
          <a:ln>
            <a:noFill/>
          </a:ln>
        </p:spPr>
      </p:pic>
      <p:pic>
        <p:nvPicPr>
          <p:cNvPr id="26" name="Google Shape;26;p35"/>
          <p:cNvPicPr preferRelativeResize="0"/>
          <p:nvPr/>
        </p:nvPicPr>
        <p:blipFill rotWithShape="1">
          <a:blip r:embed="rId4">
            <a:alphaModFix/>
          </a:blip>
          <a:srcRect/>
          <a:stretch/>
        </p:blipFill>
        <p:spPr>
          <a:xfrm>
            <a:off x="8044256" y="6511235"/>
            <a:ext cx="3922822" cy="21981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ayout09">
  <p:cSld name="Layout09">
    <p:spTree>
      <p:nvGrpSpPr>
        <p:cNvPr id="1" name="Shape 65"/>
        <p:cNvGrpSpPr/>
        <p:nvPr/>
      </p:nvGrpSpPr>
      <p:grpSpPr>
        <a:xfrm>
          <a:off x="0" y="0"/>
          <a:ext cx="0" cy="0"/>
          <a:chOff x="0" y="0"/>
          <a:chExt cx="0" cy="0"/>
        </a:xfrm>
      </p:grpSpPr>
      <p:sp>
        <p:nvSpPr>
          <p:cNvPr id="66" name="Google Shape;66;p44"/>
          <p:cNvSpPr/>
          <p:nvPr/>
        </p:nvSpPr>
        <p:spPr>
          <a:xfrm>
            <a:off x="4778476" y="819148"/>
            <a:ext cx="7413523" cy="4976967"/>
          </a:xfrm>
          <a:prstGeom prst="rect">
            <a:avLst/>
          </a:prstGeom>
          <a:solidFill>
            <a:srgbClr val="832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7" name="Google Shape;67;p44"/>
          <p:cNvSpPr txBox="1">
            <a:spLocks noGrp="1"/>
          </p:cNvSpPr>
          <p:nvPr>
            <p:ph type="title"/>
          </p:nvPr>
        </p:nvSpPr>
        <p:spPr>
          <a:xfrm>
            <a:off x="5153891" y="1316968"/>
            <a:ext cx="6480896" cy="11312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b="1" i="0">
                <a:solidFill>
                  <a:srgbClr val="F2F2F2"/>
                </a:solidFill>
                <a:latin typeface="Lato"/>
                <a:ea typeface="Lato"/>
                <a:cs typeface="Lato"/>
                <a:sym typeface="La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8" name="Google Shape;68;p44"/>
          <p:cNvSpPr>
            <a:spLocks noGrp="1"/>
          </p:cNvSpPr>
          <p:nvPr>
            <p:ph type="pic" idx="2"/>
          </p:nvPr>
        </p:nvSpPr>
        <p:spPr>
          <a:xfrm>
            <a:off x="0" y="0"/>
            <a:ext cx="4763924" cy="6356350"/>
          </a:xfrm>
          <a:prstGeom prst="rect">
            <a:avLst/>
          </a:prstGeom>
          <a:noFill/>
          <a:ln>
            <a:noFill/>
          </a:ln>
        </p:spPr>
      </p:sp>
      <p:sp>
        <p:nvSpPr>
          <p:cNvPr id="69" name="Google Shape;69;p44"/>
          <p:cNvSpPr txBox="1">
            <a:spLocks noGrp="1"/>
          </p:cNvSpPr>
          <p:nvPr>
            <p:ph type="body" idx="1"/>
          </p:nvPr>
        </p:nvSpPr>
        <p:spPr>
          <a:xfrm>
            <a:off x="5153890" y="2580967"/>
            <a:ext cx="6480897" cy="259571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b="0" i="0">
                <a:solidFill>
                  <a:schemeClr val="lt1"/>
                </a:solidFill>
                <a:latin typeface="Lato"/>
                <a:ea typeface="Lato"/>
                <a:cs typeface="Lato"/>
                <a:sym typeface="Lato"/>
              </a:defRPr>
            </a:lvl1pPr>
            <a:lvl2pPr marL="914400" lvl="1" indent="-342900" algn="l">
              <a:lnSpc>
                <a:spcPct val="90000"/>
              </a:lnSpc>
              <a:spcBef>
                <a:spcPts val="500"/>
              </a:spcBef>
              <a:spcAft>
                <a:spcPts val="0"/>
              </a:spcAft>
              <a:buClr>
                <a:srgbClr val="595959"/>
              </a:buClr>
              <a:buSzPts val="1800"/>
              <a:buChar char="•"/>
              <a:defRPr/>
            </a:lvl2pPr>
            <a:lvl3pPr marL="1371600" lvl="2" indent="-342900" algn="l">
              <a:lnSpc>
                <a:spcPct val="90000"/>
              </a:lnSpc>
              <a:spcBef>
                <a:spcPts val="500"/>
              </a:spcBef>
              <a:spcAft>
                <a:spcPts val="0"/>
              </a:spcAft>
              <a:buClr>
                <a:srgbClr val="595959"/>
              </a:buClr>
              <a:buSzPts val="1800"/>
              <a:buChar char="•"/>
              <a:defRPr/>
            </a:lvl3pPr>
            <a:lvl4pPr marL="1828800" lvl="3" indent="-342900" algn="l">
              <a:lnSpc>
                <a:spcPct val="90000"/>
              </a:lnSpc>
              <a:spcBef>
                <a:spcPts val="500"/>
              </a:spcBef>
              <a:spcAft>
                <a:spcPts val="0"/>
              </a:spcAft>
              <a:buClr>
                <a:srgbClr val="595959"/>
              </a:buClr>
              <a:buSzPts val="1800"/>
              <a:buChar char="•"/>
              <a:defRPr/>
            </a:lvl4pPr>
            <a:lvl5pPr marL="2286000" lvl="4" indent="-342900" algn="l">
              <a:lnSpc>
                <a:spcPct val="90000"/>
              </a:lnSpc>
              <a:spcBef>
                <a:spcPts val="500"/>
              </a:spcBef>
              <a:spcAft>
                <a:spcPts val="0"/>
              </a:spcAft>
              <a:buClr>
                <a:srgbClr val="595959"/>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44"/>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ayout26">
  <p:cSld name="Layout26">
    <p:bg>
      <p:bgPr>
        <a:solidFill>
          <a:srgbClr val="F2F2F2"/>
        </a:solidFill>
        <a:effectLst/>
      </p:bgPr>
    </p:bg>
    <p:spTree>
      <p:nvGrpSpPr>
        <p:cNvPr id="1" name="Shape 71"/>
        <p:cNvGrpSpPr/>
        <p:nvPr/>
      </p:nvGrpSpPr>
      <p:grpSpPr>
        <a:xfrm>
          <a:off x="0" y="0"/>
          <a:ext cx="0" cy="0"/>
          <a:chOff x="0" y="0"/>
          <a:chExt cx="0" cy="0"/>
        </a:xfrm>
      </p:grpSpPr>
      <p:sp>
        <p:nvSpPr>
          <p:cNvPr id="72" name="Google Shape;72;p45"/>
          <p:cNvSpPr/>
          <p:nvPr/>
        </p:nvSpPr>
        <p:spPr>
          <a:xfrm rot="10800000">
            <a:off x="6096000" y="0"/>
            <a:ext cx="6096000" cy="6871855"/>
          </a:xfrm>
          <a:custGeom>
            <a:avLst/>
            <a:gdLst/>
            <a:ahLst/>
            <a:cxnLst/>
            <a:rect l="l" t="t" r="r" b="b"/>
            <a:pathLst>
              <a:path w="6096000" h="6871855" extrusionOk="0">
                <a:moveTo>
                  <a:pt x="0" y="13855"/>
                </a:moveTo>
                <a:lnTo>
                  <a:pt x="4544292" y="0"/>
                </a:lnTo>
                <a:lnTo>
                  <a:pt x="6096000" y="6871855"/>
                </a:lnTo>
                <a:lnTo>
                  <a:pt x="0" y="6871855"/>
                </a:lnTo>
                <a:lnTo>
                  <a:pt x="0" y="13855"/>
                </a:lnTo>
                <a:close/>
              </a:path>
            </a:pathLst>
          </a:custGeom>
          <a:solidFill>
            <a:srgbClr val="6C1D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3" name="Google Shape;73;p45"/>
          <p:cNvPicPr preferRelativeResize="0"/>
          <p:nvPr/>
        </p:nvPicPr>
        <p:blipFill rotWithShape="1">
          <a:blip r:embed="rId2">
            <a:alphaModFix amt="17000"/>
          </a:blip>
          <a:srcRect/>
          <a:stretch/>
        </p:blipFill>
        <p:spPr>
          <a:xfrm>
            <a:off x="6082780" y="9216"/>
            <a:ext cx="6109220" cy="6858000"/>
          </a:xfrm>
          <a:prstGeom prst="rect">
            <a:avLst/>
          </a:prstGeom>
          <a:noFill/>
          <a:ln>
            <a:noFill/>
          </a:ln>
        </p:spPr>
      </p:pic>
      <p:sp>
        <p:nvSpPr>
          <p:cNvPr id="74" name="Google Shape;74;p45"/>
          <p:cNvSpPr>
            <a:spLocks noGrp="1"/>
          </p:cNvSpPr>
          <p:nvPr>
            <p:ph type="pic" idx="2"/>
          </p:nvPr>
        </p:nvSpPr>
        <p:spPr>
          <a:xfrm>
            <a:off x="0" y="0"/>
            <a:ext cx="7645186" cy="6861429"/>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ayout03">
  <p:cSld name="Layout03">
    <p:spTree>
      <p:nvGrpSpPr>
        <p:cNvPr id="1" name="Shape 75"/>
        <p:cNvGrpSpPr/>
        <p:nvPr/>
      </p:nvGrpSpPr>
      <p:grpSpPr>
        <a:xfrm>
          <a:off x="0" y="0"/>
          <a:ext cx="0" cy="0"/>
          <a:chOff x="0" y="0"/>
          <a:chExt cx="0" cy="0"/>
        </a:xfrm>
      </p:grpSpPr>
      <p:sp>
        <p:nvSpPr>
          <p:cNvPr id="76" name="Google Shape;76;p46"/>
          <p:cNvSpPr/>
          <p:nvPr/>
        </p:nvSpPr>
        <p:spPr>
          <a:xfrm>
            <a:off x="64158" y="507763"/>
            <a:ext cx="325728" cy="327043"/>
          </a:xfrm>
          <a:custGeom>
            <a:avLst/>
            <a:gdLst/>
            <a:ahLst/>
            <a:cxnLst/>
            <a:rect l="l" t="t" r="r" b="b"/>
            <a:pathLst>
              <a:path w="4503556" h="6858000" extrusionOk="0">
                <a:moveTo>
                  <a:pt x="28538" y="13855"/>
                </a:moveTo>
                <a:lnTo>
                  <a:pt x="2854861" y="0"/>
                </a:lnTo>
                <a:lnTo>
                  <a:pt x="4503556" y="3429000"/>
                </a:lnTo>
                <a:lnTo>
                  <a:pt x="2854861" y="6858000"/>
                </a:lnTo>
                <a:lnTo>
                  <a:pt x="0" y="6857944"/>
                </a:lnTo>
                <a:lnTo>
                  <a:pt x="1663379" y="3484417"/>
                </a:lnTo>
                <a:lnTo>
                  <a:pt x="28538" y="13855"/>
                </a:lnTo>
                <a:close/>
              </a:path>
            </a:pathLst>
          </a:custGeom>
          <a:solidFill>
            <a:srgbClr val="7F255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 name="Google Shape;77;p46"/>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
        <p:nvSpPr>
          <p:cNvPr id="78" name="Google Shape;78;p46"/>
          <p:cNvSpPr/>
          <p:nvPr/>
        </p:nvSpPr>
        <p:spPr>
          <a:xfrm>
            <a:off x="201412" y="344385"/>
            <a:ext cx="638687" cy="641267"/>
          </a:xfrm>
          <a:custGeom>
            <a:avLst/>
            <a:gdLst/>
            <a:ahLst/>
            <a:cxnLst/>
            <a:rect l="l" t="t" r="r" b="b"/>
            <a:pathLst>
              <a:path w="4503556" h="6858000" extrusionOk="0">
                <a:moveTo>
                  <a:pt x="28538" y="13855"/>
                </a:moveTo>
                <a:lnTo>
                  <a:pt x="2854861" y="0"/>
                </a:lnTo>
                <a:lnTo>
                  <a:pt x="4503556" y="3429000"/>
                </a:lnTo>
                <a:lnTo>
                  <a:pt x="2854861" y="6858000"/>
                </a:lnTo>
                <a:lnTo>
                  <a:pt x="0" y="6857944"/>
                </a:lnTo>
                <a:lnTo>
                  <a:pt x="1663379" y="3484417"/>
                </a:lnTo>
                <a:lnTo>
                  <a:pt x="28538" y="13855"/>
                </a:lnTo>
                <a:close/>
              </a:path>
            </a:pathLst>
          </a:custGeom>
          <a:solidFill>
            <a:srgbClr val="E8B8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 name="Google Shape;79;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ayout04">
  <p:cSld name="Layout04">
    <p:spTree>
      <p:nvGrpSpPr>
        <p:cNvPr id="1" name="Shape 80"/>
        <p:cNvGrpSpPr/>
        <p:nvPr/>
      </p:nvGrpSpPr>
      <p:grpSpPr>
        <a:xfrm>
          <a:off x="0" y="0"/>
          <a:ext cx="0" cy="0"/>
          <a:chOff x="0" y="0"/>
          <a:chExt cx="0" cy="0"/>
        </a:xfrm>
      </p:grpSpPr>
      <p:sp>
        <p:nvSpPr>
          <p:cNvPr id="81" name="Google Shape;81;p47"/>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
        <p:nvSpPr>
          <p:cNvPr id="82" name="Google Shape;82;p47"/>
          <p:cNvSpPr/>
          <p:nvPr/>
        </p:nvSpPr>
        <p:spPr>
          <a:xfrm>
            <a:off x="-607982" y="448235"/>
            <a:ext cx="1000815" cy="1004858"/>
          </a:xfrm>
          <a:custGeom>
            <a:avLst/>
            <a:gdLst/>
            <a:ahLst/>
            <a:cxnLst/>
            <a:rect l="l" t="t" r="r" b="b"/>
            <a:pathLst>
              <a:path w="4503556" h="6858000" extrusionOk="0">
                <a:moveTo>
                  <a:pt x="28538" y="13855"/>
                </a:moveTo>
                <a:lnTo>
                  <a:pt x="2854861" y="0"/>
                </a:lnTo>
                <a:lnTo>
                  <a:pt x="4503556" y="3429000"/>
                </a:lnTo>
                <a:lnTo>
                  <a:pt x="2854861" y="6858000"/>
                </a:lnTo>
                <a:lnTo>
                  <a:pt x="0" y="6857944"/>
                </a:lnTo>
                <a:lnTo>
                  <a:pt x="1663379" y="3484417"/>
                </a:lnTo>
                <a:lnTo>
                  <a:pt x="28538" y="13855"/>
                </a:lnTo>
                <a:close/>
              </a:path>
            </a:pathLst>
          </a:custGeom>
          <a:gradFill>
            <a:gsLst>
              <a:gs pos="0">
                <a:srgbClr val="83233E"/>
              </a:gs>
              <a:gs pos="100000">
                <a:srgbClr val="6C1D35"/>
              </a:gs>
            </a:gsLst>
            <a:lin ang="66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3" name="Google Shape;83;p47"/>
          <p:cNvSpPr txBox="1">
            <a:spLocks noGrp="1"/>
          </p:cNvSpPr>
          <p:nvPr>
            <p:ph type="title"/>
          </p:nvPr>
        </p:nvSpPr>
        <p:spPr>
          <a:xfrm>
            <a:off x="497541" y="311336"/>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ayout05">
  <p:cSld name="Layout05">
    <p:bg>
      <p:bgPr>
        <a:solidFill>
          <a:srgbClr val="6C1D35"/>
        </a:solidFill>
        <a:effectLst/>
      </p:bgPr>
    </p:bg>
    <p:spTree>
      <p:nvGrpSpPr>
        <p:cNvPr id="1" name="Shape 84"/>
        <p:cNvGrpSpPr/>
        <p:nvPr/>
      </p:nvGrpSpPr>
      <p:grpSpPr>
        <a:xfrm>
          <a:off x="0" y="0"/>
          <a:ext cx="0" cy="0"/>
          <a:chOff x="0" y="0"/>
          <a:chExt cx="0" cy="0"/>
        </a:xfrm>
      </p:grpSpPr>
      <p:cxnSp>
        <p:nvCxnSpPr>
          <p:cNvPr id="85" name="Google Shape;85;p48"/>
          <p:cNvCxnSpPr/>
          <p:nvPr/>
        </p:nvCxnSpPr>
        <p:spPr>
          <a:xfrm>
            <a:off x="480645" y="1172309"/>
            <a:ext cx="11711354" cy="0"/>
          </a:xfrm>
          <a:prstGeom prst="straightConnector1">
            <a:avLst/>
          </a:prstGeom>
          <a:noFill/>
          <a:ln w="9525" cap="flat" cmpd="sng">
            <a:solidFill>
              <a:srgbClr val="F2F2F2"/>
            </a:solidFill>
            <a:prstDash val="solid"/>
            <a:miter lim="800000"/>
            <a:headEnd type="none" w="sm" len="sm"/>
            <a:tailEnd type="none" w="sm" len="sm"/>
          </a:ln>
        </p:spPr>
      </p:cxnSp>
      <p:sp>
        <p:nvSpPr>
          <p:cNvPr id="86" name="Google Shape;86;p48"/>
          <p:cNvSpPr/>
          <p:nvPr/>
        </p:nvSpPr>
        <p:spPr>
          <a:xfrm>
            <a:off x="0" y="1101927"/>
            <a:ext cx="2128058" cy="166255"/>
          </a:xfrm>
          <a:prstGeom prst="rect">
            <a:avLst/>
          </a:prstGeom>
          <a:solidFill>
            <a:srgbClr val="D0CE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7" name="Google Shape;87;p48"/>
          <p:cNvSpPr txBox="1">
            <a:spLocks noGrp="1"/>
          </p:cNvSpPr>
          <p:nvPr>
            <p:ph type="body" idx="1"/>
          </p:nvPr>
        </p:nvSpPr>
        <p:spPr>
          <a:xfrm>
            <a:off x="814385" y="1794336"/>
            <a:ext cx="3313921" cy="438747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None/>
              <a:defRPr sz="1400">
                <a:solidFill>
                  <a:schemeClr val="lt1"/>
                </a:solidFill>
              </a:defRPr>
            </a:lvl1pPr>
            <a:lvl2pPr marL="914400" lvl="1" indent="-342900" algn="l">
              <a:lnSpc>
                <a:spcPct val="90000"/>
              </a:lnSpc>
              <a:spcBef>
                <a:spcPts val="500"/>
              </a:spcBef>
              <a:spcAft>
                <a:spcPts val="0"/>
              </a:spcAft>
              <a:buClr>
                <a:srgbClr val="595959"/>
              </a:buClr>
              <a:buSzPts val="1800"/>
              <a:buChar char="•"/>
              <a:defRPr/>
            </a:lvl2pPr>
            <a:lvl3pPr marL="1371600" lvl="2" indent="-342900" algn="l">
              <a:lnSpc>
                <a:spcPct val="90000"/>
              </a:lnSpc>
              <a:spcBef>
                <a:spcPts val="500"/>
              </a:spcBef>
              <a:spcAft>
                <a:spcPts val="0"/>
              </a:spcAft>
              <a:buClr>
                <a:srgbClr val="595959"/>
              </a:buClr>
              <a:buSzPts val="1800"/>
              <a:buChar char="•"/>
              <a:defRPr/>
            </a:lvl3pPr>
            <a:lvl4pPr marL="1828800" lvl="3" indent="-342900" algn="l">
              <a:lnSpc>
                <a:spcPct val="90000"/>
              </a:lnSpc>
              <a:spcBef>
                <a:spcPts val="500"/>
              </a:spcBef>
              <a:spcAft>
                <a:spcPts val="0"/>
              </a:spcAft>
              <a:buClr>
                <a:srgbClr val="595959"/>
              </a:buClr>
              <a:buSzPts val="1800"/>
              <a:buChar char="•"/>
              <a:defRPr/>
            </a:lvl4pPr>
            <a:lvl5pPr marL="2286000" lvl="4" indent="-342900" algn="l">
              <a:lnSpc>
                <a:spcPct val="90000"/>
              </a:lnSpc>
              <a:spcBef>
                <a:spcPts val="500"/>
              </a:spcBef>
              <a:spcAft>
                <a:spcPts val="0"/>
              </a:spcAft>
              <a:buClr>
                <a:srgbClr val="595959"/>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48"/>
          <p:cNvSpPr txBox="1">
            <a:spLocks noGrp="1"/>
          </p:cNvSpPr>
          <p:nvPr>
            <p:ph type="title"/>
          </p:nvPr>
        </p:nvSpPr>
        <p:spPr>
          <a:xfrm>
            <a:off x="2057393" y="188182"/>
            <a:ext cx="7883842" cy="903788"/>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89" name="Google Shape;89;p48"/>
          <p:cNvSpPr txBox="1">
            <a:spLocks noGrp="1"/>
          </p:cNvSpPr>
          <p:nvPr>
            <p:ph type="body" idx="2"/>
          </p:nvPr>
        </p:nvSpPr>
        <p:spPr>
          <a:xfrm>
            <a:off x="4386254" y="1794336"/>
            <a:ext cx="3313921" cy="438747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None/>
              <a:defRPr sz="1400">
                <a:solidFill>
                  <a:schemeClr val="lt1"/>
                </a:solidFill>
              </a:defRPr>
            </a:lvl1pPr>
            <a:lvl2pPr marL="914400" lvl="1" indent="-342900" algn="l">
              <a:lnSpc>
                <a:spcPct val="90000"/>
              </a:lnSpc>
              <a:spcBef>
                <a:spcPts val="500"/>
              </a:spcBef>
              <a:spcAft>
                <a:spcPts val="0"/>
              </a:spcAft>
              <a:buClr>
                <a:srgbClr val="595959"/>
              </a:buClr>
              <a:buSzPts val="1800"/>
              <a:buChar char="•"/>
              <a:defRPr/>
            </a:lvl2pPr>
            <a:lvl3pPr marL="1371600" lvl="2" indent="-342900" algn="l">
              <a:lnSpc>
                <a:spcPct val="90000"/>
              </a:lnSpc>
              <a:spcBef>
                <a:spcPts val="500"/>
              </a:spcBef>
              <a:spcAft>
                <a:spcPts val="0"/>
              </a:spcAft>
              <a:buClr>
                <a:srgbClr val="595959"/>
              </a:buClr>
              <a:buSzPts val="1800"/>
              <a:buChar char="•"/>
              <a:defRPr/>
            </a:lvl3pPr>
            <a:lvl4pPr marL="1828800" lvl="3" indent="-342900" algn="l">
              <a:lnSpc>
                <a:spcPct val="90000"/>
              </a:lnSpc>
              <a:spcBef>
                <a:spcPts val="500"/>
              </a:spcBef>
              <a:spcAft>
                <a:spcPts val="0"/>
              </a:spcAft>
              <a:buClr>
                <a:srgbClr val="595959"/>
              </a:buClr>
              <a:buSzPts val="1800"/>
              <a:buChar char="•"/>
              <a:defRPr/>
            </a:lvl4pPr>
            <a:lvl5pPr marL="2286000" lvl="4" indent="-342900" algn="l">
              <a:lnSpc>
                <a:spcPct val="90000"/>
              </a:lnSpc>
              <a:spcBef>
                <a:spcPts val="500"/>
              </a:spcBef>
              <a:spcAft>
                <a:spcPts val="0"/>
              </a:spcAft>
              <a:buClr>
                <a:srgbClr val="595959"/>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8"/>
          <p:cNvSpPr txBox="1">
            <a:spLocks noGrp="1"/>
          </p:cNvSpPr>
          <p:nvPr>
            <p:ph type="body" idx="3"/>
          </p:nvPr>
        </p:nvSpPr>
        <p:spPr>
          <a:xfrm>
            <a:off x="7929556" y="1794336"/>
            <a:ext cx="3313921" cy="438747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None/>
              <a:defRPr sz="1400">
                <a:solidFill>
                  <a:schemeClr val="lt1"/>
                </a:solidFill>
              </a:defRPr>
            </a:lvl1pPr>
            <a:lvl2pPr marL="914400" lvl="1" indent="-342900" algn="l">
              <a:lnSpc>
                <a:spcPct val="90000"/>
              </a:lnSpc>
              <a:spcBef>
                <a:spcPts val="500"/>
              </a:spcBef>
              <a:spcAft>
                <a:spcPts val="0"/>
              </a:spcAft>
              <a:buClr>
                <a:srgbClr val="595959"/>
              </a:buClr>
              <a:buSzPts val="1800"/>
              <a:buChar char="•"/>
              <a:defRPr/>
            </a:lvl2pPr>
            <a:lvl3pPr marL="1371600" lvl="2" indent="-342900" algn="l">
              <a:lnSpc>
                <a:spcPct val="90000"/>
              </a:lnSpc>
              <a:spcBef>
                <a:spcPts val="500"/>
              </a:spcBef>
              <a:spcAft>
                <a:spcPts val="0"/>
              </a:spcAft>
              <a:buClr>
                <a:srgbClr val="595959"/>
              </a:buClr>
              <a:buSzPts val="1800"/>
              <a:buChar char="•"/>
              <a:defRPr/>
            </a:lvl3pPr>
            <a:lvl4pPr marL="1828800" lvl="3" indent="-342900" algn="l">
              <a:lnSpc>
                <a:spcPct val="90000"/>
              </a:lnSpc>
              <a:spcBef>
                <a:spcPts val="500"/>
              </a:spcBef>
              <a:spcAft>
                <a:spcPts val="0"/>
              </a:spcAft>
              <a:buClr>
                <a:srgbClr val="595959"/>
              </a:buClr>
              <a:buSzPts val="1800"/>
              <a:buChar char="•"/>
              <a:defRPr/>
            </a:lvl4pPr>
            <a:lvl5pPr marL="2286000" lvl="4" indent="-342900" algn="l">
              <a:lnSpc>
                <a:spcPct val="90000"/>
              </a:lnSpc>
              <a:spcBef>
                <a:spcPts val="500"/>
              </a:spcBef>
              <a:spcAft>
                <a:spcPts val="0"/>
              </a:spcAft>
              <a:buClr>
                <a:srgbClr val="595959"/>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48"/>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ayout06">
  <p:cSld name="Layout06">
    <p:spTree>
      <p:nvGrpSpPr>
        <p:cNvPr id="1" name="Shape 92"/>
        <p:cNvGrpSpPr/>
        <p:nvPr/>
      </p:nvGrpSpPr>
      <p:grpSpPr>
        <a:xfrm>
          <a:off x="0" y="0"/>
          <a:ext cx="0" cy="0"/>
          <a:chOff x="0" y="0"/>
          <a:chExt cx="0" cy="0"/>
        </a:xfrm>
      </p:grpSpPr>
      <p:cxnSp>
        <p:nvCxnSpPr>
          <p:cNvPr id="93" name="Google Shape;93;p49"/>
          <p:cNvCxnSpPr/>
          <p:nvPr/>
        </p:nvCxnSpPr>
        <p:spPr>
          <a:xfrm>
            <a:off x="480645" y="1465384"/>
            <a:ext cx="11711354" cy="0"/>
          </a:xfrm>
          <a:prstGeom prst="straightConnector1">
            <a:avLst/>
          </a:prstGeom>
          <a:noFill/>
          <a:ln w="9525" cap="flat" cmpd="sng">
            <a:solidFill>
              <a:schemeClr val="accent1"/>
            </a:solidFill>
            <a:prstDash val="solid"/>
            <a:miter lim="800000"/>
            <a:headEnd type="none" w="sm" len="sm"/>
            <a:tailEnd type="none" w="sm" len="sm"/>
          </a:ln>
        </p:spPr>
      </p:cxnSp>
      <p:sp>
        <p:nvSpPr>
          <p:cNvPr id="94" name="Google Shape;94;p49"/>
          <p:cNvSpPr txBox="1">
            <a:spLocks noGrp="1"/>
          </p:cNvSpPr>
          <p:nvPr>
            <p:ph type="title"/>
          </p:nvPr>
        </p:nvSpPr>
        <p:spPr>
          <a:xfrm>
            <a:off x="712787" y="38556"/>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b="1" i="0">
                <a:solidFill>
                  <a:srgbClr val="3F3F3F"/>
                </a:solidFill>
                <a:latin typeface="Lato"/>
                <a:ea typeface="Lato"/>
                <a:cs typeface="Lato"/>
                <a:sym typeface="La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95" name="Google Shape;95;p49"/>
          <p:cNvSpPr txBox="1">
            <a:spLocks noGrp="1"/>
          </p:cNvSpPr>
          <p:nvPr>
            <p:ph type="body" idx="1"/>
          </p:nvPr>
        </p:nvSpPr>
        <p:spPr>
          <a:xfrm>
            <a:off x="839788" y="1828799"/>
            <a:ext cx="10261599" cy="676275"/>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595959"/>
              </a:buClr>
              <a:buSzPts val="1600"/>
              <a:buNone/>
              <a:defRPr sz="1600" b="0" i="0">
                <a:latin typeface="Lato"/>
                <a:ea typeface="Lato"/>
                <a:cs typeface="Lato"/>
                <a:sym typeface="Lato"/>
              </a:defRPr>
            </a:lvl1pPr>
            <a:lvl2pPr marL="914400" lvl="1" indent="-228600" algn="l">
              <a:lnSpc>
                <a:spcPct val="90000"/>
              </a:lnSpc>
              <a:spcBef>
                <a:spcPts val="500"/>
              </a:spcBef>
              <a:spcAft>
                <a:spcPts val="0"/>
              </a:spcAft>
              <a:buClr>
                <a:srgbClr val="595959"/>
              </a:buClr>
              <a:buSzPts val="2000"/>
              <a:buNone/>
              <a:defRPr sz="2000" b="1"/>
            </a:lvl2pPr>
            <a:lvl3pPr marL="1371600" lvl="2" indent="-228600" algn="l">
              <a:lnSpc>
                <a:spcPct val="90000"/>
              </a:lnSpc>
              <a:spcBef>
                <a:spcPts val="500"/>
              </a:spcBef>
              <a:spcAft>
                <a:spcPts val="0"/>
              </a:spcAft>
              <a:buClr>
                <a:srgbClr val="595959"/>
              </a:buClr>
              <a:buSzPts val="1800"/>
              <a:buNone/>
              <a:defRPr sz="1800" b="1"/>
            </a:lvl3pPr>
            <a:lvl4pPr marL="1828800" lvl="3" indent="-228600" algn="l">
              <a:lnSpc>
                <a:spcPct val="90000"/>
              </a:lnSpc>
              <a:spcBef>
                <a:spcPts val="500"/>
              </a:spcBef>
              <a:spcAft>
                <a:spcPts val="0"/>
              </a:spcAft>
              <a:buClr>
                <a:srgbClr val="595959"/>
              </a:buClr>
              <a:buSzPts val="1600"/>
              <a:buNone/>
              <a:defRPr sz="1600" b="1"/>
            </a:lvl4pPr>
            <a:lvl5pPr marL="2286000" lvl="4" indent="-228600" algn="l">
              <a:lnSpc>
                <a:spcPct val="90000"/>
              </a:lnSpc>
              <a:spcBef>
                <a:spcPts val="500"/>
              </a:spcBef>
              <a:spcAft>
                <a:spcPts val="0"/>
              </a:spcAft>
              <a:buClr>
                <a:srgbClr val="595959"/>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6" name="Google Shape;96;p49"/>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
        <p:nvSpPr>
          <p:cNvPr id="97" name="Google Shape;97;p49"/>
          <p:cNvSpPr/>
          <p:nvPr/>
        </p:nvSpPr>
        <p:spPr>
          <a:xfrm>
            <a:off x="0" y="1383280"/>
            <a:ext cx="2128058" cy="166255"/>
          </a:xfrm>
          <a:prstGeom prst="rect">
            <a:avLst/>
          </a:prstGeom>
          <a:solidFill>
            <a:srgbClr val="6C1D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ayout07">
  <p:cSld name="Layout07">
    <p:spTree>
      <p:nvGrpSpPr>
        <p:cNvPr id="1" name="Shape 98"/>
        <p:cNvGrpSpPr/>
        <p:nvPr/>
      </p:nvGrpSpPr>
      <p:grpSpPr>
        <a:xfrm>
          <a:off x="0" y="0"/>
          <a:ext cx="0" cy="0"/>
          <a:chOff x="0" y="0"/>
          <a:chExt cx="0" cy="0"/>
        </a:xfrm>
      </p:grpSpPr>
      <p:sp>
        <p:nvSpPr>
          <p:cNvPr id="99" name="Google Shape;99;p50"/>
          <p:cNvSpPr/>
          <p:nvPr/>
        </p:nvSpPr>
        <p:spPr>
          <a:xfrm>
            <a:off x="0" y="668539"/>
            <a:ext cx="574431" cy="593725"/>
          </a:xfrm>
          <a:prstGeom prst="rect">
            <a:avLst/>
          </a:prstGeom>
          <a:solidFill>
            <a:srgbClr val="6C1D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50"/>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
        <p:nvSpPr>
          <p:cNvPr id="101" name="Google Shape;101;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02" name="Google Shape;102;p50"/>
          <p:cNvSpPr>
            <a:spLocks noGrp="1"/>
          </p:cNvSpPr>
          <p:nvPr>
            <p:ph type="pic" idx="2"/>
          </p:nvPr>
        </p:nvSpPr>
        <p:spPr>
          <a:xfrm>
            <a:off x="738551" y="2110157"/>
            <a:ext cx="3681046" cy="3910612"/>
          </a:xfrm>
          <a:prstGeom prst="flowChartInputOutput">
            <a:avLst/>
          </a:prstGeom>
          <a:noFill/>
          <a:ln>
            <a:noFill/>
          </a:ln>
        </p:spPr>
      </p:sp>
      <p:sp>
        <p:nvSpPr>
          <p:cNvPr id="103" name="Google Shape;103;p50"/>
          <p:cNvSpPr>
            <a:spLocks noGrp="1"/>
          </p:cNvSpPr>
          <p:nvPr>
            <p:ph type="pic" idx="3"/>
          </p:nvPr>
        </p:nvSpPr>
        <p:spPr>
          <a:xfrm>
            <a:off x="4112204" y="2110157"/>
            <a:ext cx="3681046" cy="3910612"/>
          </a:xfrm>
          <a:prstGeom prst="flowChartInputOutput">
            <a:avLst/>
          </a:prstGeom>
          <a:noFill/>
          <a:ln>
            <a:noFill/>
          </a:ln>
        </p:spPr>
      </p:sp>
      <p:sp>
        <p:nvSpPr>
          <p:cNvPr id="104" name="Google Shape;104;p50"/>
          <p:cNvSpPr>
            <a:spLocks noGrp="1"/>
          </p:cNvSpPr>
          <p:nvPr>
            <p:ph type="pic" idx="4"/>
          </p:nvPr>
        </p:nvSpPr>
        <p:spPr>
          <a:xfrm>
            <a:off x="7504930" y="2110157"/>
            <a:ext cx="3681046" cy="3910612"/>
          </a:xfrm>
          <a:prstGeom prst="flowChartInputOutpu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ayout08">
  <p:cSld name="Layout08">
    <p:spTree>
      <p:nvGrpSpPr>
        <p:cNvPr id="1" name="Shape 105"/>
        <p:cNvGrpSpPr/>
        <p:nvPr/>
      </p:nvGrpSpPr>
      <p:grpSpPr>
        <a:xfrm>
          <a:off x="0" y="0"/>
          <a:ext cx="0" cy="0"/>
          <a:chOff x="0" y="0"/>
          <a:chExt cx="0" cy="0"/>
        </a:xfrm>
      </p:grpSpPr>
      <p:sp>
        <p:nvSpPr>
          <p:cNvPr id="106" name="Google Shape;106;p51"/>
          <p:cNvSpPr/>
          <p:nvPr/>
        </p:nvSpPr>
        <p:spPr>
          <a:xfrm>
            <a:off x="3708" y="-6351"/>
            <a:ext cx="1229395" cy="6458089"/>
          </a:xfrm>
          <a:custGeom>
            <a:avLst/>
            <a:gdLst/>
            <a:ahLst/>
            <a:cxnLst/>
            <a:rect l="l" t="t" r="r" b="b"/>
            <a:pathLst>
              <a:path w="1229395" h="6458089" extrusionOk="0">
                <a:moveTo>
                  <a:pt x="670" y="6458089"/>
                </a:moveTo>
                <a:cubicBezTo>
                  <a:pt x="-1538" y="4297984"/>
                  <a:pt x="2603" y="2160105"/>
                  <a:pt x="395" y="0"/>
                </a:cubicBezTo>
                <a:lnTo>
                  <a:pt x="1229395" y="1105"/>
                </a:lnTo>
                <a:lnTo>
                  <a:pt x="102546" y="6458089"/>
                </a:lnTo>
                <a:lnTo>
                  <a:pt x="670" y="6458089"/>
                </a:lnTo>
                <a:close/>
              </a:path>
            </a:pathLst>
          </a:custGeom>
          <a:solidFill>
            <a:srgbClr val="6C1D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 name="Google Shape;107;p51"/>
          <p:cNvSpPr/>
          <p:nvPr/>
        </p:nvSpPr>
        <p:spPr>
          <a:xfrm rot="10800000">
            <a:off x="4596135" y="-6351"/>
            <a:ext cx="1229395" cy="6458089"/>
          </a:xfrm>
          <a:custGeom>
            <a:avLst/>
            <a:gdLst/>
            <a:ahLst/>
            <a:cxnLst/>
            <a:rect l="l" t="t" r="r" b="b"/>
            <a:pathLst>
              <a:path w="1229395" h="6458089" extrusionOk="0">
                <a:moveTo>
                  <a:pt x="670" y="6458089"/>
                </a:moveTo>
                <a:cubicBezTo>
                  <a:pt x="-1538" y="4297984"/>
                  <a:pt x="2603" y="2160105"/>
                  <a:pt x="395" y="0"/>
                </a:cubicBezTo>
                <a:lnTo>
                  <a:pt x="1229395" y="1105"/>
                </a:lnTo>
                <a:lnTo>
                  <a:pt x="102546" y="6458089"/>
                </a:lnTo>
                <a:lnTo>
                  <a:pt x="670" y="6458089"/>
                </a:lnTo>
                <a:close/>
              </a:path>
            </a:pathLst>
          </a:custGeom>
          <a:solidFill>
            <a:srgbClr val="6C1D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08" name="Google Shape;108;p51"/>
          <p:cNvCxnSpPr/>
          <p:nvPr/>
        </p:nvCxnSpPr>
        <p:spPr>
          <a:xfrm>
            <a:off x="0" y="6534150"/>
            <a:ext cx="0" cy="0"/>
          </a:xfrm>
          <a:prstGeom prst="straightConnector1">
            <a:avLst/>
          </a:prstGeom>
          <a:noFill/>
          <a:ln w="19050" cap="flat" cmpd="sng">
            <a:solidFill>
              <a:srgbClr val="D8D8D8"/>
            </a:solidFill>
            <a:prstDash val="solid"/>
            <a:miter lim="800000"/>
            <a:headEnd type="none" w="sm" len="sm"/>
            <a:tailEnd type="none" w="sm" len="sm"/>
          </a:ln>
        </p:spPr>
      </p:cxnSp>
      <p:sp>
        <p:nvSpPr>
          <p:cNvPr id="109" name="Google Shape;109;p51"/>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
        <p:nvSpPr>
          <p:cNvPr id="110" name="Google Shape;110;p51"/>
          <p:cNvSpPr>
            <a:spLocks noGrp="1"/>
          </p:cNvSpPr>
          <p:nvPr>
            <p:ph type="pic" idx="2"/>
          </p:nvPr>
        </p:nvSpPr>
        <p:spPr>
          <a:xfrm>
            <a:off x="103240" y="0"/>
            <a:ext cx="5615898" cy="6442797"/>
          </a:xfrm>
          <a:prstGeom prst="flowChartInputOutput">
            <a:avLst/>
          </a:prstGeom>
          <a:noFill/>
          <a:ln>
            <a:noFill/>
          </a:ln>
        </p:spPr>
      </p:sp>
      <p:sp>
        <p:nvSpPr>
          <p:cNvPr id="111" name="Google Shape;111;p51"/>
          <p:cNvSpPr txBox="1">
            <a:spLocks noGrp="1"/>
          </p:cNvSpPr>
          <p:nvPr>
            <p:ph type="title"/>
          </p:nvPr>
        </p:nvSpPr>
        <p:spPr>
          <a:xfrm>
            <a:off x="6201508" y="2686295"/>
            <a:ext cx="5562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ayout10">
  <p:cSld name="Layout10">
    <p:spTree>
      <p:nvGrpSpPr>
        <p:cNvPr id="1" name="Shape 112"/>
        <p:cNvGrpSpPr/>
        <p:nvPr/>
      </p:nvGrpSpPr>
      <p:grpSpPr>
        <a:xfrm>
          <a:off x="0" y="0"/>
          <a:ext cx="0" cy="0"/>
          <a:chOff x="0" y="0"/>
          <a:chExt cx="0" cy="0"/>
        </a:xfrm>
      </p:grpSpPr>
      <p:sp>
        <p:nvSpPr>
          <p:cNvPr id="113" name="Google Shape;113;p52"/>
          <p:cNvSpPr/>
          <p:nvPr/>
        </p:nvSpPr>
        <p:spPr>
          <a:xfrm>
            <a:off x="0" y="-13856"/>
            <a:ext cx="8423564" cy="6871855"/>
          </a:xfrm>
          <a:custGeom>
            <a:avLst/>
            <a:gdLst/>
            <a:ahLst/>
            <a:cxnLst/>
            <a:rect l="l" t="t" r="r" b="b"/>
            <a:pathLst>
              <a:path w="8423564" h="6871855" extrusionOk="0">
                <a:moveTo>
                  <a:pt x="0" y="13855"/>
                </a:moveTo>
                <a:lnTo>
                  <a:pt x="8423564" y="0"/>
                </a:lnTo>
                <a:lnTo>
                  <a:pt x="6096000" y="6871855"/>
                </a:lnTo>
                <a:lnTo>
                  <a:pt x="0" y="6871855"/>
                </a:lnTo>
                <a:lnTo>
                  <a:pt x="0" y="13855"/>
                </a:lnTo>
                <a:close/>
              </a:path>
            </a:pathLst>
          </a:custGeom>
          <a:solidFill>
            <a:srgbClr val="6C1D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4" name="Google Shape;114;p52"/>
          <p:cNvSpPr txBox="1">
            <a:spLocks noGrp="1"/>
          </p:cNvSpPr>
          <p:nvPr>
            <p:ph type="title"/>
          </p:nvPr>
        </p:nvSpPr>
        <p:spPr>
          <a:xfrm>
            <a:off x="7120335" y="4237932"/>
            <a:ext cx="4677218" cy="1878998"/>
          </a:xfrm>
          <a:prstGeom prst="rect">
            <a:avLst/>
          </a:prstGeom>
          <a:noFill/>
          <a:ln>
            <a:noFill/>
          </a:ln>
        </p:spPr>
        <p:txBody>
          <a:bodyPr spcFirstLastPara="1" wrap="square" lIns="91425" tIns="45700" rIns="91425" bIns="45700" anchor="ctr" anchorCtr="0">
            <a:noAutofit/>
          </a:bodyPr>
          <a:lstStyle>
            <a:lvl1pPr lvl="0" algn="r">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15" name="Google Shape;115;p52"/>
          <p:cNvSpPr>
            <a:spLocks noGrp="1"/>
          </p:cNvSpPr>
          <p:nvPr>
            <p:ph type="pic" idx="2"/>
          </p:nvPr>
        </p:nvSpPr>
        <p:spPr>
          <a:xfrm>
            <a:off x="0" y="-13856"/>
            <a:ext cx="7647882" cy="6871856"/>
          </a:xfrm>
          <a:prstGeom prst="parallelogram">
            <a:avLst>
              <a:gd name="adj" fmla="val 33669"/>
            </a:avLst>
          </a:prstGeom>
          <a:noFill/>
          <a:ln>
            <a:noFill/>
          </a:ln>
        </p:spPr>
      </p:sp>
      <p:sp>
        <p:nvSpPr>
          <p:cNvPr id="116" name="Google Shape;116;p52"/>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pic>
        <p:nvPicPr>
          <p:cNvPr id="117" name="Google Shape;117;p52"/>
          <p:cNvPicPr preferRelativeResize="0"/>
          <p:nvPr/>
        </p:nvPicPr>
        <p:blipFill rotWithShape="1">
          <a:blip r:embed="rId2">
            <a:alphaModFix/>
          </a:blip>
          <a:srcRect/>
          <a:stretch/>
        </p:blipFill>
        <p:spPr>
          <a:xfrm>
            <a:off x="838200" y="6513174"/>
            <a:ext cx="2824372" cy="15826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ayout11">
  <p:cSld name="Layout11">
    <p:bg>
      <p:bgPr>
        <a:solidFill>
          <a:srgbClr val="6C1D35"/>
        </a:solidFill>
        <a:effectLst/>
      </p:bgPr>
    </p:bg>
    <p:spTree>
      <p:nvGrpSpPr>
        <p:cNvPr id="1" name="Shape 118"/>
        <p:cNvGrpSpPr/>
        <p:nvPr/>
      </p:nvGrpSpPr>
      <p:grpSpPr>
        <a:xfrm>
          <a:off x="0" y="0"/>
          <a:ext cx="0" cy="0"/>
          <a:chOff x="0" y="0"/>
          <a:chExt cx="0" cy="0"/>
        </a:xfrm>
      </p:grpSpPr>
      <p:sp>
        <p:nvSpPr>
          <p:cNvPr id="119" name="Google Shape;119;p53"/>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
        <p:nvSpPr>
          <p:cNvPr id="120" name="Google Shape;120;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sz="3600" b="1">
                <a:solidFill>
                  <a:schemeClr val="lt1"/>
                </a:solidFill>
                <a:latin typeface="Lato"/>
                <a:ea typeface="Lato"/>
                <a:cs typeface="Lato"/>
                <a:sym typeface="La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36"/>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36"/>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36"/>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ayout12">
  <p:cSld name="Layout12">
    <p:spTree>
      <p:nvGrpSpPr>
        <p:cNvPr id="1" name="Shape 121"/>
        <p:cNvGrpSpPr/>
        <p:nvPr/>
      </p:nvGrpSpPr>
      <p:grpSpPr>
        <a:xfrm>
          <a:off x="0" y="0"/>
          <a:ext cx="0" cy="0"/>
          <a:chOff x="0" y="0"/>
          <a:chExt cx="0" cy="0"/>
        </a:xfrm>
      </p:grpSpPr>
      <p:sp>
        <p:nvSpPr>
          <p:cNvPr id="122" name="Google Shape;122;p54"/>
          <p:cNvSpPr>
            <a:spLocks noGrp="1"/>
          </p:cNvSpPr>
          <p:nvPr>
            <p:ph type="pic" idx="2"/>
          </p:nvPr>
        </p:nvSpPr>
        <p:spPr>
          <a:xfrm>
            <a:off x="-1" y="-2358"/>
            <a:ext cx="7753847" cy="6863012"/>
          </a:xfrm>
          <a:prstGeom prst="rect">
            <a:avLst/>
          </a:prstGeom>
          <a:noFill/>
          <a:ln>
            <a:noFill/>
          </a:ln>
        </p:spPr>
      </p:sp>
      <p:sp>
        <p:nvSpPr>
          <p:cNvPr id="123" name="Google Shape;123;p54"/>
          <p:cNvSpPr/>
          <p:nvPr/>
        </p:nvSpPr>
        <p:spPr>
          <a:xfrm>
            <a:off x="9476509" y="1"/>
            <a:ext cx="2715490" cy="6880888"/>
          </a:xfrm>
          <a:prstGeom prst="rect">
            <a:avLst/>
          </a:prstGeom>
          <a:solidFill>
            <a:srgbClr val="4B47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54"/>
          <p:cNvSpPr/>
          <p:nvPr/>
        </p:nvSpPr>
        <p:spPr>
          <a:xfrm rot="10800000">
            <a:off x="5250869" y="-1"/>
            <a:ext cx="6858001" cy="6885707"/>
          </a:xfrm>
          <a:custGeom>
            <a:avLst/>
            <a:gdLst/>
            <a:ahLst/>
            <a:cxnLst/>
            <a:rect l="l" t="t" r="r" b="b"/>
            <a:pathLst>
              <a:path w="4503556" h="6858000" extrusionOk="0">
                <a:moveTo>
                  <a:pt x="28538" y="13855"/>
                </a:moveTo>
                <a:lnTo>
                  <a:pt x="2854861" y="0"/>
                </a:lnTo>
                <a:lnTo>
                  <a:pt x="4503556" y="3429000"/>
                </a:lnTo>
                <a:lnTo>
                  <a:pt x="2854861" y="6858000"/>
                </a:lnTo>
                <a:lnTo>
                  <a:pt x="0" y="6857944"/>
                </a:lnTo>
                <a:lnTo>
                  <a:pt x="1663379" y="3484417"/>
                </a:lnTo>
                <a:lnTo>
                  <a:pt x="28538" y="13855"/>
                </a:lnTo>
                <a:close/>
              </a:path>
            </a:pathLst>
          </a:custGeom>
          <a:gradFill>
            <a:gsLst>
              <a:gs pos="0">
                <a:srgbClr val="83233E"/>
              </a:gs>
              <a:gs pos="100000">
                <a:srgbClr val="6C1D35"/>
              </a:gs>
            </a:gsLst>
            <a:lin ang="66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 name="Google Shape;125;p54"/>
          <p:cNvSpPr txBox="1">
            <a:spLocks noGrp="1"/>
          </p:cNvSpPr>
          <p:nvPr>
            <p:ph type="title"/>
          </p:nvPr>
        </p:nvSpPr>
        <p:spPr>
          <a:xfrm>
            <a:off x="5832762" y="1995054"/>
            <a:ext cx="3768438" cy="3089564"/>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3600" b="1">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26" name="Google Shape;126;p54"/>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ayout13">
  <p:cSld name="Layout13">
    <p:spTree>
      <p:nvGrpSpPr>
        <p:cNvPr id="1" name="Shape 127"/>
        <p:cNvGrpSpPr/>
        <p:nvPr/>
      </p:nvGrpSpPr>
      <p:grpSpPr>
        <a:xfrm>
          <a:off x="0" y="0"/>
          <a:ext cx="0" cy="0"/>
          <a:chOff x="0" y="0"/>
          <a:chExt cx="0" cy="0"/>
        </a:xfrm>
      </p:grpSpPr>
      <p:sp>
        <p:nvSpPr>
          <p:cNvPr id="128" name="Google Shape;128;p55"/>
          <p:cNvSpPr/>
          <p:nvPr/>
        </p:nvSpPr>
        <p:spPr>
          <a:xfrm>
            <a:off x="6350" y="1"/>
            <a:ext cx="4329113" cy="6880888"/>
          </a:xfrm>
          <a:prstGeom prst="rect">
            <a:avLst/>
          </a:prstGeom>
          <a:solidFill>
            <a:srgbClr val="6C1D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9" name="Google Shape;129;p55"/>
          <p:cNvPicPr preferRelativeResize="0"/>
          <p:nvPr/>
        </p:nvPicPr>
        <p:blipFill rotWithShape="1">
          <a:blip r:embed="rId2">
            <a:alphaModFix amt="11000"/>
          </a:blip>
          <a:srcRect/>
          <a:stretch/>
        </p:blipFill>
        <p:spPr>
          <a:xfrm>
            <a:off x="0" y="-1"/>
            <a:ext cx="4336976" cy="6858000"/>
          </a:xfrm>
          <a:prstGeom prst="rect">
            <a:avLst/>
          </a:prstGeom>
          <a:noFill/>
          <a:ln>
            <a:noFill/>
          </a:ln>
        </p:spPr>
      </p:pic>
      <p:sp>
        <p:nvSpPr>
          <p:cNvPr id="130" name="Google Shape;130;p55"/>
          <p:cNvSpPr/>
          <p:nvPr/>
        </p:nvSpPr>
        <p:spPr>
          <a:xfrm>
            <a:off x="1431389" y="0"/>
            <a:ext cx="1662113" cy="6826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1" name="Google Shape;131;p55"/>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
        <p:nvSpPr>
          <p:cNvPr id="132" name="Google Shape;132;p55"/>
          <p:cNvSpPr txBox="1">
            <a:spLocks noGrp="1"/>
          </p:cNvSpPr>
          <p:nvPr>
            <p:ph type="title"/>
          </p:nvPr>
        </p:nvSpPr>
        <p:spPr>
          <a:xfrm>
            <a:off x="352821" y="2616709"/>
            <a:ext cx="3523452" cy="1052768"/>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3600" b="0" i="0">
                <a:solidFill>
                  <a:srgbClr val="F2F2F2"/>
                </a:solidFill>
                <a:latin typeface="Lato"/>
                <a:ea typeface="Lato"/>
                <a:cs typeface="Lato"/>
                <a:sym typeface="La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33" name="Google Shape;133;p55"/>
          <p:cNvSpPr txBox="1">
            <a:spLocks noGrp="1"/>
          </p:cNvSpPr>
          <p:nvPr>
            <p:ph type="body" idx="1"/>
          </p:nvPr>
        </p:nvSpPr>
        <p:spPr>
          <a:xfrm>
            <a:off x="352821" y="3880241"/>
            <a:ext cx="3523452" cy="116677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F2F2F2"/>
              </a:buClr>
              <a:buSzPts val="1600"/>
              <a:buNone/>
              <a:defRPr sz="1600" b="0" i="0">
                <a:solidFill>
                  <a:srgbClr val="F2F2F2"/>
                </a:solidFill>
                <a:latin typeface="Lato"/>
                <a:ea typeface="Lato"/>
                <a:cs typeface="Lato"/>
                <a:sym typeface="Lato"/>
              </a:defRPr>
            </a:lvl1pPr>
            <a:lvl2pPr marL="914400" lvl="1" indent="-228600" algn="l">
              <a:lnSpc>
                <a:spcPct val="90000"/>
              </a:lnSpc>
              <a:spcBef>
                <a:spcPts val="500"/>
              </a:spcBef>
              <a:spcAft>
                <a:spcPts val="0"/>
              </a:spcAft>
              <a:buClr>
                <a:srgbClr val="595959"/>
              </a:buClr>
              <a:buSzPts val="1400"/>
              <a:buNone/>
              <a:defRPr sz="1400"/>
            </a:lvl2pPr>
            <a:lvl3pPr marL="1371600" lvl="2" indent="-228600" algn="l">
              <a:lnSpc>
                <a:spcPct val="90000"/>
              </a:lnSpc>
              <a:spcBef>
                <a:spcPts val="500"/>
              </a:spcBef>
              <a:spcAft>
                <a:spcPts val="0"/>
              </a:spcAft>
              <a:buClr>
                <a:srgbClr val="595959"/>
              </a:buClr>
              <a:buSzPts val="1200"/>
              <a:buNone/>
              <a:defRPr sz="1200"/>
            </a:lvl3pPr>
            <a:lvl4pPr marL="1828800" lvl="3" indent="-228600" algn="l">
              <a:lnSpc>
                <a:spcPct val="90000"/>
              </a:lnSpc>
              <a:spcBef>
                <a:spcPts val="500"/>
              </a:spcBef>
              <a:spcAft>
                <a:spcPts val="0"/>
              </a:spcAft>
              <a:buClr>
                <a:srgbClr val="595959"/>
              </a:buClr>
              <a:buSzPts val="1000"/>
              <a:buNone/>
              <a:defRPr sz="1000"/>
            </a:lvl4pPr>
            <a:lvl5pPr marL="2286000" lvl="4" indent="-228600" algn="l">
              <a:lnSpc>
                <a:spcPct val="90000"/>
              </a:lnSpc>
              <a:spcBef>
                <a:spcPts val="500"/>
              </a:spcBef>
              <a:spcAft>
                <a:spcPts val="0"/>
              </a:spcAft>
              <a:buClr>
                <a:srgbClr val="595959"/>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4" name="Google Shape;134;p55"/>
          <p:cNvSpPr>
            <a:spLocks noGrp="1"/>
          </p:cNvSpPr>
          <p:nvPr>
            <p:ph type="pic" idx="2"/>
          </p:nvPr>
        </p:nvSpPr>
        <p:spPr>
          <a:xfrm>
            <a:off x="4322618" y="0"/>
            <a:ext cx="7552707" cy="6858000"/>
          </a:xfrm>
          <a:prstGeom prst="rect">
            <a:avLst/>
          </a:prstGeom>
          <a:no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ayout14">
  <p:cSld name="Layout14">
    <p:spTree>
      <p:nvGrpSpPr>
        <p:cNvPr id="1" name="Shape 135"/>
        <p:cNvGrpSpPr/>
        <p:nvPr/>
      </p:nvGrpSpPr>
      <p:grpSpPr>
        <a:xfrm>
          <a:off x="0" y="0"/>
          <a:ext cx="0" cy="0"/>
          <a:chOff x="0" y="0"/>
          <a:chExt cx="0" cy="0"/>
        </a:xfrm>
      </p:grpSpPr>
      <p:sp>
        <p:nvSpPr>
          <p:cNvPr id="136" name="Google Shape;136;p56"/>
          <p:cNvSpPr/>
          <p:nvPr/>
        </p:nvSpPr>
        <p:spPr>
          <a:xfrm>
            <a:off x="-324" y="-2845"/>
            <a:ext cx="2589145" cy="6130513"/>
          </a:xfrm>
          <a:custGeom>
            <a:avLst/>
            <a:gdLst/>
            <a:ahLst/>
            <a:cxnLst/>
            <a:rect l="l" t="t" r="r" b="b"/>
            <a:pathLst>
              <a:path w="3323801" h="6130513" extrusionOk="0">
                <a:moveTo>
                  <a:pt x="324" y="6396"/>
                </a:moveTo>
                <a:lnTo>
                  <a:pt x="3323801" y="0"/>
                </a:lnTo>
                <a:lnTo>
                  <a:pt x="952390" y="6130513"/>
                </a:lnTo>
                <a:lnTo>
                  <a:pt x="323" y="6130513"/>
                </a:lnTo>
                <a:cubicBezTo>
                  <a:pt x="-793" y="4091373"/>
                  <a:pt x="1440" y="2045536"/>
                  <a:pt x="324" y="6396"/>
                </a:cubicBezTo>
                <a:close/>
              </a:path>
            </a:pathLst>
          </a:custGeom>
          <a:solidFill>
            <a:schemeClr val="lt1">
              <a:alpha val="76078"/>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7" name="Google Shape;137;p56"/>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
        <p:nvSpPr>
          <p:cNvPr id="138" name="Google Shape;138;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ayout15">
  <p:cSld name="Layout15">
    <p:bg>
      <p:bgPr>
        <a:solidFill>
          <a:srgbClr val="6C1D35"/>
        </a:solidFill>
        <a:effectLst/>
      </p:bgPr>
    </p:bg>
    <p:spTree>
      <p:nvGrpSpPr>
        <p:cNvPr id="1" name="Shape 139"/>
        <p:cNvGrpSpPr/>
        <p:nvPr/>
      </p:nvGrpSpPr>
      <p:grpSpPr>
        <a:xfrm>
          <a:off x="0" y="0"/>
          <a:ext cx="0" cy="0"/>
          <a:chOff x="0" y="0"/>
          <a:chExt cx="0" cy="0"/>
        </a:xfrm>
      </p:grpSpPr>
      <p:sp>
        <p:nvSpPr>
          <p:cNvPr id="140" name="Google Shape;140;p57"/>
          <p:cNvSpPr/>
          <p:nvPr/>
        </p:nvSpPr>
        <p:spPr>
          <a:xfrm rot="5400000">
            <a:off x="5964357" y="-1538287"/>
            <a:ext cx="134938" cy="3211512"/>
          </a:xfrm>
          <a:prstGeom prst="rect">
            <a:avLst/>
          </a:prstGeom>
          <a:solidFill>
            <a:srgbClr val="E8B8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1" name="Google Shape;141;p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42" name="Google Shape;142;p57"/>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ayout16">
  <p:cSld name="Layout16">
    <p:bg>
      <p:bgPr>
        <a:solidFill>
          <a:srgbClr val="F2F2F2">
            <a:alpha val="32941"/>
          </a:srgbClr>
        </a:solidFill>
        <a:effectLst/>
      </p:bgPr>
    </p:bg>
    <p:spTree>
      <p:nvGrpSpPr>
        <p:cNvPr id="1" name="Shape 143"/>
        <p:cNvGrpSpPr/>
        <p:nvPr/>
      </p:nvGrpSpPr>
      <p:grpSpPr>
        <a:xfrm>
          <a:off x="0" y="0"/>
          <a:ext cx="0" cy="0"/>
          <a:chOff x="0" y="0"/>
          <a:chExt cx="0" cy="0"/>
        </a:xfrm>
      </p:grpSpPr>
      <p:sp>
        <p:nvSpPr>
          <p:cNvPr id="144" name="Google Shape;144;p58"/>
          <p:cNvSpPr/>
          <p:nvPr/>
        </p:nvSpPr>
        <p:spPr>
          <a:xfrm>
            <a:off x="139272" y="0"/>
            <a:ext cx="1132546" cy="791286"/>
          </a:xfrm>
          <a:custGeom>
            <a:avLst/>
            <a:gdLst/>
            <a:ahLst/>
            <a:cxnLst/>
            <a:rect l="l" t="t" r="r" b="b"/>
            <a:pathLst>
              <a:path w="1132546" h="791286" extrusionOk="0">
                <a:moveTo>
                  <a:pt x="0" y="0"/>
                </a:moveTo>
                <a:lnTo>
                  <a:pt x="668996" y="0"/>
                </a:lnTo>
                <a:lnTo>
                  <a:pt x="1132546" y="791286"/>
                </a:lnTo>
                <a:lnTo>
                  <a:pt x="473075" y="791286"/>
                </a:lnTo>
                <a:lnTo>
                  <a:pt x="0" y="0"/>
                </a:ln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5" name="Google Shape;145;p58"/>
          <p:cNvSpPr/>
          <p:nvPr/>
        </p:nvSpPr>
        <p:spPr>
          <a:xfrm>
            <a:off x="948611" y="256369"/>
            <a:ext cx="8704157" cy="791286"/>
          </a:xfrm>
          <a:custGeom>
            <a:avLst/>
            <a:gdLst/>
            <a:ahLst/>
            <a:cxnLst/>
            <a:rect l="l" t="t" r="r" b="b"/>
            <a:pathLst>
              <a:path w="10510654" h="791286" extrusionOk="0">
                <a:moveTo>
                  <a:pt x="0" y="0"/>
                </a:moveTo>
                <a:lnTo>
                  <a:pt x="9998765" y="0"/>
                </a:lnTo>
                <a:lnTo>
                  <a:pt x="10510654" y="775895"/>
                </a:lnTo>
                <a:lnTo>
                  <a:pt x="567369" y="791286"/>
                </a:lnTo>
                <a:lnTo>
                  <a:pt x="0" y="0"/>
                </a:lnTo>
                <a:close/>
              </a:path>
            </a:pathLst>
          </a:custGeom>
          <a:solidFill>
            <a:srgbClr val="6C1D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6" name="Google Shape;146;p58"/>
          <p:cNvSpPr/>
          <p:nvPr/>
        </p:nvSpPr>
        <p:spPr>
          <a:xfrm>
            <a:off x="0" y="0"/>
            <a:ext cx="1132546" cy="791286"/>
          </a:xfrm>
          <a:custGeom>
            <a:avLst/>
            <a:gdLst/>
            <a:ahLst/>
            <a:cxnLst/>
            <a:rect l="l" t="t" r="r" b="b"/>
            <a:pathLst>
              <a:path w="1132546" h="791286" extrusionOk="0">
                <a:moveTo>
                  <a:pt x="0" y="0"/>
                </a:moveTo>
                <a:lnTo>
                  <a:pt x="668996" y="0"/>
                </a:lnTo>
                <a:lnTo>
                  <a:pt x="1132546" y="791286"/>
                </a:lnTo>
                <a:lnTo>
                  <a:pt x="0" y="791286"/>
                </a:lnTo>
                <a:lnTo>
                  <a:pt x="0" y="0"/>
                </a:lnTo>
                <a:close/>
              </a:path>
            </a:pathLst>
          </a:custGeom>
          <a:solidFill>
            <a:srgbClr val="6C1D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7" name="Google Shape;147;p58"/>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
        <p:nvSpPr>
          <p:cNvPr id="148" name="Google Shape;148;p58"/>
          <p:cNvSpPr txBox="1">
            <a:spLocks noGrp="1"/>
          </p:cNvSpPr>
          <p:nvPr>
            <p:ph type="title"/>
          </p:nvPr>
        </p:nvSpPr>
        <p:spPr>
          <a:xfrm>
            <a:off x="1389318" y="0"/>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Layout17">
  <p:cSld name="Layout17">
    <p:bg>
      <p:bgPr>
        <a:solidFill>
          <a:srgbClr val="F2F2F2">
            <a:alpha val="32941"/>
          </a:srgbClr>
        </a:solidFill>
        <a:effectLst/>
      </p:bgPr>
    </p:bg>
    <p:spTree>
      <p:nvGrpSpPr>
        <p:cNvPr id="1" name="Shape 149"/>
        <p:cNvGrpSpPr/>
        <p:nvPr/>
      </p:nvGrpSpPr>
      <p:grpSpPr>
        <a:xfrm>
          <a:off x="0" y="0"/>
          <a:ext cx="0" cy="0"/>
          <a:chOff x="0" y="0"/>
          <a:chExt cx="0" cy="0"/>
        </a:xfrm>
      </p:grpSpPr>
      <p:sp>
        <p:nvSpPr>
          <p:cNvPr id="150" name="Google Shape;150;p59"/>
          <p:cNvSpPr/>
          <p:nvPr/>
        </p:nvSpPr>
        <p:spPr>
          <a:xfrm>
            <a:off x="8688288" y="253363"/>
            <a:ext cx="1091121" cy="781258"/>
          </a:xfrm>
          <a:custGeom>
            <a:avLst/>
            <a:gdLst/>
            <a:ahLst/>
            <a:cxnLst/>
            <a:rect l="l" t="t" r="r" b="b"/>
            <a:pathLst>
              <a:path w="1110304" h="794993" extrusionOk="0">
                <a:moveTo>
                  <a:pt x="0" y="0"/>
                </a:moveTo>
                <a:lnTo>
                  <a:pt x="668996" y="0"/>
                </a:lnTo>
                <a:lnTo>
                  <a:pt x="1110304" y="794993"/>
                </a:lnTo>
                <a:lnTo>
                  <a:pt x="473075" y="791286"/>
                </a:lnTo>
                <a:lnTo>
                  <a:pt x="0" y="0"/>
                </a:lnTo>
                <a:close/>
              </a:path>
            </a:pathLst>
          </a:custGeom>
          <a:solidFill>
            <a:srgbClr val="6C1D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1" name="Google Shape;151;p59"/>
          <p:cNvSpPr/>
          <p:nvPr/>
        </p:nvSpPr>
        <p:spPr>
          <a:xfrm>
            <a:off x="139272" y="0"/>
            <a:ext cx="1132546" cy="791286"/>
          </a:xfrm>
          <a:custGeom>
            <a:avLst/>
            <a:gdLst/>
            <a:ahLst/>
            <a:cxnLst/>
            <a:rect l="l" t="t" r="r" b="b"/>
            <a:pathLst>
              <a:path w="1132546" h="791286" extrusionOk="0">
                <a:moveTo>
                  <a:pt x="0" y="0"/>
                </a:moveTo>
                <a:lnTo>
                  <a:pt x="668996" y="0"/>
                </a:lnTo>
                <a:lnTo>
                  <a:pt x="1132546" y="791286"/>
                </a:lnTo>
                <a:lnTo>
                  <a:pt x="473075" y="791286"/>
                </a:lnTo>
                <a:lnTo>
                  <a:pt x="0" y="0"/>
                </a:lnTo>
                <a:close/>
              </a:path>
            </a:pathLst>
          </a:custGeom>
          <a:solidFill>
            <a:srgbClr val="6C1D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2" name="Google Shape;152;p59"/>
          <p:cNvSpPr/>
          <p:nvPr/>
        </p:nvSpPr>
        <p:spPr>
          <a:xfrm>
            <a:off x="948611" y="256369"/>
            <a:ext cx="8704157" cy="791286"/>
          </a:xfrm>
          <a:custGeom>
            <a:avLst/>
            <a:gdLst/>
            <a:ahLst/>
            <a:cxnLst/>
            <a:rect l="l" t="t" r="r" b="b"/>
            <a:pathLst>
              <a:path w="10510654" h="791286" extrusionOk="0">
                <a:moveTo>
                  <a:pt x="0" y="0"/>
                </a:moveTo>
                <a:lnTo>
                  <a:pt x="9998765" y="0"/>
                </a:lnTo>
                <a:lnTo>
                  <a:pt x="10510654" y="775895"/>
                </a:lnTo>
                <a:lnTo>
                  <a:pt x="567369" y="791286"/>
                </a:lnTo>
                <a:lnTo>
                  <a:pt x="0" y="0"/>
                </a:lnTo>
                <a:close/>
              </a:path>
            </a:pathLst>
          </a:custGeom>
          <a:solidFill>
            <a:srgbClr val="E8B8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59"/>
          <p:cNvSpPr/>
          <p:nvPr/>
        </p:nvSpPr>
        <p:spPr>
          <a:xfrm>
            <a:off x="0" y="0"/>
            <a:ext cx="1132546" cy="791286"/>
          </a:xfrm>
          <a:custGeom>
            <a:avLst/>
            <a:gdLst/>
            <a:ahLst/>
            <a:cxnLst/>
            <a:rect l="l" t="t" r="r" b="b"/>
            <a:pathLst>
              <a:path w="1132546" h="791286" extrusionOk="0">
                <a:moveTo>
                  <a:pt x="0" y="0"/>
                </a:moveTo>
                <a:lnTo>
                  <a:pt x="668996" y="0"/>
                </a:lnTo>
                <a:lnTo>
                  <a:pt x="1132546" y="791286"/>
                </a:lnTo>
                <a:lnTo>
                  <a:pt x="0" y="791286"/>
                </a:lnTo>
                <a:lnTo>
                  <a:pt x="0" y="0"/>
                </a:lnTo>
                <a:close/>
              </a:path>
            </a:pathLst>
          </a:custGeom>
          <a:solidFill>
            <a:srgbClr val="E8B8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4" name="Google Shape;154;p59"/>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
        <p:nvSpPr>
          <p:cNvPr id="155" name="Google Shape;155;p59"/>
          <p:cNvSpPr txBox="1">
            <a:spLocks noGrp="1"/>
          </p:cNvSpPr>
          <p:nvPr>
            <p:ph type="title"/>
          </p:nvPr>
        </p:nvSpPr>
        <p:spPr>
          <a:xfrm>
            <a:off x="1391093" y="0"/>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Layout18">
  <p:cSld name="Layout18">
    <p:spTree>
      <p:nvGrpSpPr>
        <p:cNvPr id="1" name="Shape 156"/>
        <p:cNvGrpSpPr/>
        <p:nvPr/>
      </p:nvGrpSpPr>
      <p:grpSpPr>
        <a:xfrm>
          <a:off x="0" y="0"/>
          <a:ext cx="0" cy="0"/>
          <a:chOff x="0" y="0"/>
          <a:chExt cx="0" cy="0"/>
        </a:xfrm>
      </p:grpSpPr>
      <p:sp>
        <p:nvSpPr>
          <p:cNvPr id="157" name="Google Shape;157;p60"/>
          <p:cNvSpPr/>
          <p:nvPr/>
        </p:nvSpPr>
        <p:spPr>
          <a:xfrm flipH="1">
            <a:off x="0" y="0"/>
            <a:ext cx="12192000" cy="6329548"/>
          </a:xfrm>
          <a:custGeom>
            <a:avLst/>
            <a:gdLst/>
            <a:ahLst/>
            <a:cxnLst/>
            <a:rect l="l" t="t" r="r" b="b"/>
            <a:pathLst>
              <a:path w="10003" h="10000" extrusionOk="0">
                <a:moveTo>
                  <a:pt x="3" y="5641"/>
                </a:moveTo>
                <a:lnTo>
                  <a:pt x="2003" y="0"/>
                </a:lnTo>
                <a:lnTo>
                  <a:pt x="10003" y="0"/>
                </a:lnTo>
                <a:lnTo>
                  <a:pt x="10003" y="10000"/>
                </a:lnTo>
                <a:lnTo>
                  <a:pt x="3" y="10000"/>
                </a:lnTo>
                <a:cubicBezTo>
                  <a:pt x="-7" y="8290"/>
                  <a:pt x="13" y="7351"/>
                  <a:pt x="3" y="5641"/>
                </a:cubicBezTo>
                <a:close/>
              </a:path>
            </a:pathLst>
          </a:custGeom>
          <a:solidFill>
            <a:srgbClr val="6C1D35"/>
          </a:solidFill>
          <a:ln w="12700" cap="flat" cmpd="sng">
            <a:solidFill>
              <a:srgbClr val="5F192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8" name="Google Shape;158;p60"/>
          <p:cNvSpPr txBox="1">
            <a:spLocks noGrp="1"/>
          </p:cNvSpPr>
          <p:nvPr>
            <p:ph type="title"/>
          </p:nvPr>
        </p:nvSpPr>
        <p:spPr>
          <a:xfrm>
            <a:off x="1804589" y="430242"/>
            <a:ext cx="8686800" cy="966388"/>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59" name="Google Shape;159;p60"/>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ayout19">
  <p:cSld name="Layout19">
    <p:spTree>
      <p:nvGrpSpPr>
        <p:cNvPr id="1" name="Shape 160"/>
        <p:cNvGrpSpPr/>
        <p:nvPr/>
      </p:nvGrpSpPr>
      <p:grpSpPr>
        <a:xfrm>
          <a:off x="0" y="0"/>
          <a:ext cx="0" cy="0"/>
          <a:chOff x="0" y="0"/>
          <a:chExt cx="0" cy="0"/>
        </a:xfrm>
      </p:grpSpPr>
      <p:sp>
        <p:nvSpPr>
          <p:cNvPr id="161" name="Google Shape;161;p61"/>
          <p:cNvSpPr/>
          <p:nvPr/>
        </p:nvSpPr>
        <p:spPr>
          <a:xfrm>
            <a:off x="0" y="3049589"/>
            <a:ext cx="12192000" cy="3808412"/>
          </a:xfrm>
          <a:prstGeom prst="rect">
            <a:avLst/>
          </a:prstGeom>
          <a:solidFill>
            <a:schemeClr val="lt1">
              <a:alpha val="6784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2" name="Google Shape;162;p61"/>
          <p:cNvSpPr>
            <a:spLocks noGrp="1"/>
          </p:cNvSpPr>
          <p:nvPr>
            <p:ph type="pic" idx="2"/>
          </p:nvPr>
        </p:nvSpPr>
        <p:spPr>
          <a:xfrm>
            <a:off x="0" y="-11393"/>
            <a:ext cx="12192000" cy="3060981"/>
          </a:xfrm>
          <a:prstGeom prst="rect">
            <a:avLst/>
          </a:prstGeom>
          <a:noFill/>
          <a:ln>
            <a:noFill/>
          </a:ln>
        </p:spPr>
      </p:sp>
      <p:sp>
        <p:nvSpPr>
          <p:cNvPr id="163" name="Google Shape;163;p61"/>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ayout20">
  <p:cSld name="Layout20">
    <p:bg>
      <p:bgPr>
        <a:solidFill>
          <a:srgbClr val="4B473E"/>
        </a:solidFill>
        <a:effectLst/>
      </p:bgPr>
    </p:bg>
    <p:spTree>
      <p:nvGrpSpPr>
        <p:cNvPr id="1" name="Shape 164"/>
        <p:cNvGrpSpPr/>
        <p:nvPr/>
      </p:nvGrpSpPr>
      <p:grpSpPr>
        <a:xfrm>
          <a:off x="0" y="0"/>
          <a:ext cx="0" cy="0"/>
          <a:chOff x="0" y="0"/>
          <a:chExt cx="0" cy="0"/>
        </a:xfrm>
      </p:grpSpPr>
      <p:sp>
        <p:nvSpPr>
          <p:cNvPr id="165" name="Google Shape;165;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66" name="Google Shape;166;p62"/>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cxnSp>
        <p:nvCxnSpPr>
          <p:cNvPr id="167" name="Google Shape;167;p62"/>
          <p:cNvCxnSpPr/>
          <p:nvPr/>
        </p:nvCxnSpPr>
        <p:spPr>
          <a:xfrm>
            <a:off x="-12700" y="101600"/>
            <a:ext cx="12192000"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ayout21">
  <p:cSld name="Layout21">
    <p:bg>
      <p:bgPr>
        <a:solidFill>
          <a:schemeClr val="lt1"/>
        </a:solidFill>
        <a:effectLst/>
      </p:bgPr>
    </p:bg>
    <p:spTree>
      <p:nvGrpSpPr>
        <p:cNvPr id="1" name="Shape 168"/>
        <p:cNvGrpSpPr/>
        <p:nvPr/>
      </p:nvGrpSpPr>
      <p:grpSpPr>
        <a:xfrm>
          <a:off x="0" y="0"/>
          <a:ext cx="0" cy="0"/>
          <a:chOff x="0" y="0"/>
          <a:chExt cx="0" cy="0"/>
        </a:xfrm>
      </p:grpSpPr>
      <p:sp>
        <p:nvSpPr>
          <p:cNvPr id="169" name="Google Shape;169;p63"/>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02">
  <p:cSld name="Layout02">
    <p:spTree>
      <p:nvGrpSpPr>
        <p:cNvPr id="1" name="Shape 31"/>
        <p:cNvGrpSpPr/>
        <p:nvPr/>
      </p:nvGrpSpPr>
      <p:grpSpPr>
        <a:xfrm>
          <a:off x="0" y="0"/>
          <a:ext cx="0" cy="0"/>
          <a:chOff x="0" y="0"/>
          <a:chExt cx="0" cy="0"/>
        </a:xfrm>
      </p:grpSpPr>
      <p:sp>
        <p:nvSpPr>
          <p:cNvPr id="32" name="Google Shape;32;p37"/>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
        <p:nvSpPr>
          <p:cNvPr id="33" name="Google Shape;33;p37"/>
          <p:cNvSpPr/>
          <p:nvPr/>
        </p:nvSpPr>
        <p:spPr>
          <a:xfrm>
            <a:off x="3400700" y="-8664"/>
            <a:ext cx="485299" cy="339068"/>
          </a:xfrm>
          <a:custGeom>
            <a:avLst/>
            <a:gdLst/>
            <a:ahLst/>
            <a:cxnLst/>
            <a:rect l="l" t="t" r="r" b="b"/>
            <a:pathLst>
              <a:path w="1132546" h="791286" extrusionOk="0">
                <a:moveTo>
                  <a:pt x="0" y="0"/>
                </a:moveTo>
                <a:lnTo>
                  <a:pt x="668996" y="0"/>
                </a:lnTo>
                <a:lnTo>
                  <a:pt x="1132546" y="791286"/>
                </a:lnTo>
                <a:lnTo>
                  <a:pt x="473075" y="791286"/>
                </a:lnTo>
                <a:lnTo>
                  <a:pt x="0" y="0"/>
                </a:ln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37"/>
          <p:cNvSpPr/>
          <p:nvPr/>
        </p:nvSpPr>
        <p:spPr>
          <a:xfrm>
            <a:off x="-237846" y="-3393"/>
            <a:ext cx="3801533" cy="344098"/>
          </a:xfrm>
          <a:custGeom>
            <a:avLst/>
            <a:gdLst/>
            <a:ahLst/>
            <a:cxnLst/>
            <a:rect l="l" t="t" r="r" b="b"/>
            <a:pathLst>
              <a:path w="10556322" h="791286" extrusionOk="0">
                <a:moveTo>
                  <a:pt x="0" y="0"/>
                </a:moveTo>
                <a:lnTo>
                  <a:pt x="9998765" y="0"/>
                </a:lnTo>
                <a:lnTo>
                  <a:pt x="10556322" y="775895"/>
                </a:lnTo>
                <a:lnTo>
                  <a:pt x="567369" y="791286"/>
                </a:lnTo>
                <a:lnTo>
                  <a:pt x="0" y="0"/>
                </a:lnTo>
                <a:close/>
              </a:path>
            </a:pathLst>
          </a:custGeom>
          <a:solidFill>
            <a:srgbClr val="6C1D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37"/>
          <p:cNvSpPr/>
          <p:nvPr/>
        </p:nvSpPr>
        <p:spPr>
          <a:xfrm>
            <a:off x="3724602" y="-8664"/>
            <a:ext cx="485299" cy="339068"/>
          </a:xfrm>
          <a:custGeom>
            <a:avLst/>
            <a:gdLst/>
            <a:ahLst/>
            <a:cxnLst/>
            <a:rect l="l" t="t" r="r" b="b"/>
            <a:pathLst>
              <a:path w="1132546" h="791286" extrusionOk="0">
                <a:moveTo>
                  <a:pt x="0" y="0"/>
                </a:moveTo>
                <a:lnTo>
                  <a:pt x="668996" y="0"/>
                </a:lnTo>
                <a:lnTo>
                  <a:pt x="1132546" y="791286"/>
                </a:lnTo>
                <a:lnTo>
                  <a:pt x="473075" y="791286"/>
                </a:lnTo>
                <a:lnTo>
                  <a:pt x="0" y="0"/>
                </a:ln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 name="Google Shape;36;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ayout23">
  <p:cSld name="Layout23">
    <p:bg>
      <p:bgPr>
        <a:solidFill>
          <a:schemeClr val="lt1"/>
        </a:solidFill>
        <a:effectLst/>
      </p:bgPr>
    </p:bg>
    <p:spTree>
      <p:nvGrpSpPr>
        <p:cNvPr id="1" name="Shape 170"/>
        <p:cNvGrpSpPr/>
        <p:nvPr/>
      </p:nvGrpSpPr>
      <p:grpSpPr>
        <a:xfrm>
          <a:off x="0" y="0"/>
          <a:ext cx="0" cy="0"/>
          <a:chOff x="0" y="0"/>
          <a:chExt cx="0" cy="0"/>
        </a:xfrm>
      </p:grpSpPr>
      <p:sp>
        <p:nvSpPr>
          <p:cNvPr id="171" name="Google Shape;171;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72" name="Google Shape;172;p64"/>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
        <p:nvSpPr>
          <p:cNvPr id="173" name="Google Shape;173;p64"/>
          <p:cNvSpPr/>
          <p:nvPr/>
        </p:nvSpPr>
        <p:spPr>
          <a:xfrm rot="5400000">
            <a:off x="6070760" y="476921"/>
            <a:ext cx="45719" cy="11701465"/>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ayout25">
  <p:cSld name="Layout25">
    <p:spTree>
      <p:nvGrpSpPr>
        <p:cNvPr id="1" name="Shape 174"/>
        <p:cNvGrpSpPr/>
        <p:nvPr/>
      </p:nvGrpSpPr>
      <p:grpSpPr>
        <a:xfrm>
          <a:off x="0" y="0"/>
          <a:ext cx="0" cy="0"/>
          <a:chOff x="0" y="0"/>
          <a:chExt cx="0" cy="0"/>
        </a:xfrm>
      </p:grpSpPr>
      <p:sp>
        <p:nvSpPr>
          <p:cNvPr id="175" name="Google Shape;175;p65"/>
          <p:cNvSpPr/>
          <p:nvPr/>
        </p:nvSpPr>
        <p:spPr>
          <a:xfrm>
            <a:off x="0" y="-2845"/>
            <a:ext cx="7528884" cy="6486772"/>
          </a:xfrm>
          <a:custGeom>
            <a:avLst/>
            <a:gdLst/>
            <a:ahLst/>
            <a:cxnLst/>
            <a:rect l="l" t="t" r="r" b="b"/>
            <a:pathLst>
              <a:path w="3323801" h="6130513" extrusionOk="0">
                <a:moveTo>
                  <a:pt x="324" y="6396"/>
                </a:moveTo>
                <a:lnTo>
                  <a:pt x="3323801" y="0"/>
                </a:lnTo>
                <a:lnTo>
                  <a:pt x="952390" y="6130513"/>
                </a:lnTo>
                <a:lnTo>
                  <a:pt x="323" y="6130513"/>
                </a:lnTo>
                <a:cubicBezTo>
                  <a:pt x="-793" y="4091373"/>
                  <a:pt x="1440" y="2045536"/>
                  <a:pt x="324" y="639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77" name="Google Shape;177;p65"/>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pic>
        <p:nvPicPr>
          <p:cNvPr id="178" name="Google Shape;178;p65"/>
          <p:cNvPicPr preferRelativeResize="0"/>
          <p:nvPr/>
        </p:nvPicPr>
        <p:blipFill rotWithShape="1">
          <a:blip r:embed="rId2">
            <a:alphaModFix/>
          </a:blip>
          <a:srcRect/>
          <a:stretch/>
        </p:blipFill>
        <p:spPr>
          <a:xfrm>
            <a:off x="708409" y="2103120"/>
            <a:ext cx="1944123" cy="3956064"/>
          </a:xfrm>
          <a:prstGeom prst="rect">
            <a:avLst/>
          </a:prstGeom>
          <a:noFill/>
          <a:ln>
            <a:noFill/>
          </a:ln>
        </p:spPr>
      </p:pic>
      <p:sp>
        <p:nvSpPr>
          <p:cNvPr id="179" name="Google Shape;179;p65"/>
          <p:cNvSpPr>
            <a:spLocks noGrp="1"/>
          </p:cNvSpPr>
          <p:nvPr>
            <p:ph type="pic" idx="2"/>
          </p:nvPr>
        </p:nvSpPr>
        <p:spPr>
          <a:xfrm>
            <a:off x="824948" y="2225675"/>
            <a:ext cx="1709530" cy="3702050"/>
          </a:xfrm>
          <a:prstGeom prst="roundRect">
            <a:avLst>
              <a:gd name="adj" fmla="val 7790"/>
            </a:avLst>
          </a:prstGeom>
          <a:noFill/>
          <a:ln>
            <a:noFill/>
          </a:ln>
        </p:spPr>
      </p:sp>
      <p:pic>
        <p:nvPicPr>
          <p:cNvPr id="180" name="Google Shape;180;p65"/>
          <p:cNvPicPr preferRelativeResize="0"/>
          <p:nvPr/>
        </p:nvPicPr>
        <p:blipFill rotWithShape="1">
          <a:blip r:embed="rId3">
            <a:alphaModFix/>
          </a:blip>
          <a:srcRect/>
          <a:stretch/>
        </p:blipFill>
        <p:spPr>
          <a:xfrm>
            <a:off x="2717545" y="1816925"/>
            <a:ext cx="3481374" cy="4567444"/>
          </a:xfrm>
          <a:prstGeom prst="rect">
            <a:avLst/>
          </a:prstGeom>
          <a:noFill/>
          <a:ln>
            <a:noFill/>
          </a:ln>
        </p:spPr>
      </p:pic>
      <p:sp>
        <p:nvSpPr>
          <p:cNvPr id="181" name="Google Shape;181;p65"/>
          <p:cNvSpPr>
            <a:spLocks noGrp="1"/>
          </p:cNvSpPr>
          <p:nvPr>
            <p:ph type="pic" idx="3"/>
          </p:nvPr>
        </p:nvSpPr>
        <p:spPr>
          <a:xfrm>
            <a:off x="2869284" y="1977842"/>
            <a:ext cx="3185349" cy="4266203"/>
          </a:xfrm>
          <a:prstGeom prst="roundRect">
            <a:avLst>
              <a:gd name="adj" fmla="val 1868"/>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7"/>
        <p:cNvGrpSpPr/>
        <p:nvPr/>
      </p:nvGrpSpPr>
      <p:grpSpPr>
        <a:xfrm>
          <a:off x="0" y="0"/>
          <a:ext cx="0" cy="0"/>
          <a:chOff x="0" y="0"/>
          <a:chExt cx="0" cy="0"/>
        </a:xfrm>
      </p:grpSpPr>
      <p:sp>
        <p:nvSpPr>
          <p:cNvPr id="38" name="Google Shape;38;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9" name="Google Shape;39;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595959"/>
              </a:buClr>
              <a:buSzPts val="1800"/>
              <a:buChar char="•"/>
              <a:defRPr/>
            </a:lvl1pPr>
            <a:lvl2pPr marL="914400" lvl="1" indent="-342900" algn="l">
              <a:lnSpc>
                <a:spcPct val="90000"/>
              </a:lnSpc>
              <a:spcBef>
                <a:spcPts val="500"/>
              </a:spcBef>
              <a:spcAft>
                <a:spcPts val="0"/>
              </a:spcAft>
              <a:buClr>
                <a:srgbClr val="595959"/>
              </a:buClr>
              <a:buSzPts val="1800"/>
              <a:buChar char="•"/>
              <a:defRPr/>
            </a:lvl2pPr>
            <a:lvl3pPr marL="1371600" lvl="2" indent="-342900" algn="l">
              <a:lnSpc>
                <a:spcPct val="90000"/>
              </a:lnSpc>
              <a:spcBef>
                <a:spcPts val="500"/>
              </a:spcBef>
              <a:spcAft>
                <a:spcPts val="0"/>
              </a:spcAft>
              <a:buClr>
                <a:srgbClr val="595959"/>
              </a:buClr>
              <a:buSzPts val="1800"/>
              <a:buChar char="•"/>
              <a:defRPr/>
            </a:lvl3pPr>
            <a:lvl4pPr marL="1828800" lvl="3" indent="-342900" algn="l">
              <a:lnSpc>
                <a:spcPct val="90000"/>
              </a:lnSpc>
              <a:spcBef>
                <a:spcPts val="500"/>
              </a:spcBef>
              <a:spcAft>
                <a:spcPts val="0"/>
              </a:spcAft>
              <a:buClr>
                <a:srgbClr val="595959"/>
              </a:buClr>
              <a:buSzPts val="1800"/>
              <a:buChar char="•"/>
              <a:defRPr/>
            </a:lvl4pPr>
            <a:lvl5pPr marL="2286000" lvl="4" indent="-342900" algn="l">
              <a:lnSpc>
                <a:spcPct val="90000"/>
              </a:lnSpc>
              <a:spcBef>
                <a:spcPts val="500"/>
              </a:spcBef>
              <a:spcAft>
                <a:spcPts val="0"/>
              </a:spcAft>
              <a:buClr>
                <a:srgbClr val="595959"/>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38"/>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38"/>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8"/>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radient Timeline Infographics" type="title">
  <p:cSld name="TITLE">
    <p:spTree>
      <p:nvGrpSpPr>
        <p:cNvPr id="1" name="Shape 43"/>
        <p:cNvGrpSpPr/>
        <p:nvPr/>
      </p:nvGrpSpPr>
      <p:grpSpPr>
        <a:xfrm>
          <a:off x="0" y="0"/>
          <a:ext cx="0" cy="0"/>
          <a:chOff x="0" y="0"/>
          <a:chExt cx="0" cy="0"/>
        </a:xfrm>
      </p:grpSpPr>
      <p:sp>
        <p:nvSpPr>
          <p:cNvPr id="44" name="Google Shape;44;p39"/>
          <p:cNvSpPr txBox="1">
            <a:spLocks noGrp="1"/>
          </p:cNvSpPr>
          <p:nvPr>
            <p:ph type="ctrTitle"/>
          </p:nvPr>
        </p:nvSpPr>
        <p:spPr>
          <a:xfrm>
            <a:off x="553200" y="609600"/>
            <a:ext cx="6154000" cy="32708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Clr>
                <a:schemeClr val="accent4"/>
              </a:buClr>
              <a:buSzPts val="5200"/>
              <a:buFont typeface="Lato"/>
              <a:buNone/>
              <a:defRPr sz="6933">
                <a:solidFill>
                  <a:schemeClr val="accent4"/>
                </a:solidFill>
              </a:defRPr>
            </a:lvl1pPr>
            <a:lvl2pPr lvl="1" algn="ctr">
              <a:lnSpc>
                <a:spcPct val="90000"/>
              </a:lnSpc>
              <a:spcBef>
                <a:spcPts val="0"/>
              </a:spcBef>
              <a:spcAft>
                <a:spcPts val="0"/>
              </a:spcAft>
              <a:buClr>
                <a:srgbClr val="595959"/>
              </a:buClr>
              <a:buSzPts val="5200"/>
              <a:buFont typeface="Roboto"/>
              <a:buNone/>
              <a:defRPr sz="6933"/>
            </a:lvl2pPr>
            <a:lvl3pPr lvl="2" algn="ctr">
              <a:lnSpc>
                <a:spcPct val="90000"/>
              </a:lnSpc>
              <a:spcBef>
                <a:spcPts val="0"/>
              </a:spcBef>
              <a:spcAft>
                <a:spcPts val="0"/>
              </a:spcAft>
              <a:buClr>
                <a:srgbClr val="595959"/>
              </a:buClr>
              <a:buSzPts val="5200"/>
              <a:buFont typeface="Roboto"/>
              <a:buNone/>
              <a:defRPr sz="6933"/>
            </a:lvl3pPr>
            <a:lvl4pPr lvl="3" algn="ctr">
              <a:lnSpc>
                <a:spcPct val="90000"/>
              </a:lnSpc>
              <a:spcBef>
                <a:spcPts val="0"/>
              </a:spcBef>
              <a:spcAft>
                <a:spcPts val="0"/>
              </a:spcAft>
              <a:buClr>
                <a:srgbClr val="595959"/>
              </a:buClr>
              <a:buSzPts val="5200"/>
              <a:buFont typeface="Roboto"/>
              <a:buNone/>
              <a:defRPr sz="6933"/>
            </a:lvl4pPr>
            <a:lvl5pPr lvl="4" algn="ctr">
              <a:lnSpc>
                <a:spcPct val="90000"/>
              </a:lnSpc>
              <a:spcBef>
                <a:spcPts val="0"/>
              </a:spcBef>
              <a:spcAft>
                <a:spcPts val="0"/>
              </a:spcAft>
              <a:buClr>
                <a:srgbClr val="595959"/>
              </a:buClr>
              <a:buSzPts val="5200"/>
              <a:buFont typeface="Roboto"/>
              <a:buNone/>
              <a:defRPr sz="6933"/>
            </a:lvl5pPr>
            <a:lvl6pPr lvl="5" algn="ctr">
              <a:lnSpc>
                <a:spcPct val="90000"/>
              </a:lnSpc>
              <a:spcBef>
                <a:spcPts val="0"/>
              </a:spcBef>
              <a:spcAft>
                <a:spcPts val="0"/>
              </a:spcAft>
              <a:buClr>
                <a:srgbClr val="595959"/>
              </a:buClr>
              <a:buSzPts val="5200"/>
              <a:buFont typeface="Roboto"/>
              <a:buNone/>
              <a:defRPr sz="6933"/>
            </a:lvl6pPr>
            <a:lvl7pPr lvl="6" algn="ctr">
              <a:lnSpc>
                <a:spcPct val="90000"/>
              </a:lnSpc>
              <a:spcBef>
                <a:spcPts val="0"/>
              </a:spcBef>
              <a:spcAft>
                <a:spcPts val="0"/>
              </a:spcAft>
              <a:buClr>
                <a:srgbClr val="595959"/>
              </a:buClr>
              <a:buSzPts val="5200"/>
              <a:buFont typeface="Roboto"/>
              <a:buNone/>
              <a:defRPr sz="6933"/>
            </a:lvl7pPr>
            <a:lvl8pPr lvl="7" algn="ctr">
              <a:lnSpc>
                <a:spcPct val="90000"/>
              </a:lnSpc>
              <a:spcBef>
                <a:spcPts val="0"/>
              </a:spcBef>
              <a:spcAft>
                <a:spcPts val="0"/>
              </a:spcAft>
              <a:buClr>
                <a:srgbClr val="595959"/>
              </a:buClr>
              <a:buSzPts val="5200"/>
              <a:buFont typeface="Roboto"/>
              <a:buNone/>
              <a:defRPr sz="6933"/>
            </a:lvl8pPr>
            <a:lvl9pPr lvl="8" algn="ctr">
              <a:lnSpc>
                <a:spcPct val="90000"/>
              </a:lnSpc>
              <a:spcBef>
                <a:spcPts val="0"/>
              </a:spcBef>
              <a:spcAft>
                <a:spcPts val="0"/>
              </a:spcAft>
              <a:buClr>
                <a:srgbClr val="595959"/>
              </a:buClr>
              <a:buSzPts val="5200"/>
              <a:buFont typeface="Roboto"/>
              <a:buNone/>
              <a:defRPr sz="6933"/>
            </a:lvl9pPr>
          </a:lstStyle>
          <a:p>
            <a:endParaRPr/>
          </a:p>
        </p:txBody>
      </p:sp>
      <p:sp>
        <p:nvSpPr>
          <p:cNvPr id="45" name="Google Shape;45;p39"/>
          <p:cNvSpPr txBox="1">
            <a:spLocks noGrp="1"/>
          </p:cNvSpPr>
          <p:nvPr>
            <p:ph type="subTitle" idx="1"/>
          </p:nvPr>
        </p:nvSpPr>
        <p:spPr>
          <a:xfrm>
            <a:off x="553200" y="3929767"/>
            <a:ext cx="5351600" cy="1618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B7B7B7"/>
              </a:buClr>
              <a:buSzPts val="2800"/>
              <a:buNone/>
              <a:defRPr sz="3733">
                <a:solidFill>
                  <a:srgbClr val="B7B7B7"/>
                </a:solidFill>
              </a:defRPr>
            </a:lvl1pPr>
            <a:lvl2pPr lvl="1" algn="ctr">
              <a:lnSpc>
                <a:spcPct val="100000"/>
              </a:lnSpc>
              <a:spcBef>
                <a:spcPts val="0"/>
              </a:spcBef>
              <a:spcAft>
                <a:spcPts val="0"/>
              </a:spcAft>
              <a:buClr>
                <a:srgbClr val="595959"/>
              </a:buClr>
              <a:buSzPts val="2800"/>
              <a:buNone/>
              <a:defRPr sz="3733"/>
            </a:lvl2pPr>
            <a:lvl3pPr lvl="2" algn="ctr">
              <a:lnSpc>
                <a:spcPct val="100000"/>
              </a:lnSpc>
              <a:spcBef>
                <a:spcPts val="0"/>
              </a:spcBef>
              <a:spcAft>
                <a:spcPts val="0"/>
              </a:spcAft>
              <a:buClr>
                <a:srgbClr val="595959"/>
              </a:buClr>
              <a:buSzPts val="2800"/>
              <a:buNone/>
              <a:defRPr sz="3733"/>
            </a:lvl3pPr>
            <a:lvl4pPr lvl="3" algn="ctr">
              <a:lnSpc>
                <a:spcPct val="100000"/>
              </a:lnSpc>
              <a:spcBef>
                <a:spcPts val="0"/>
              </a:spcBef>
              <a:spcAft>
                <a:spcPts val="0"/>
              </a:spcAft>
              <a:buClr>
                <a:srgbClr val="595959"/>
              </a:buClr>
              <a:buSzPts val="2800"/>
              <a:buNone/>
              <a:defRPr sz="3733"/>
            </a:lvl4pPr>
            <a:lvl5pPr lvl="4" algn="ctr">
              <a:lnSpc>
                <a:spcPct val="100000"/>
              </a:lnSpc>
              <a:spcBef>
                <a:spcPts val="0"/>
              </a:spcBef>
              <a:spcAft>
                <a:spcPts val="0"/>
              </a:spcAft>
              <a:buClr>
                <a:srgbClr val="595959"/>
              </a:buClr>
              <a:buSzPts val="2800"/>
              <a:buNone/>
              <a:defRPr sz="3733"/>
            </a:lvl5pPr>
            <a:lvl6pPr lvl="5" algn="ctr">
              <a:lnSpc>
                <a:spcPct val="100000"/>
              </a:lnSpc>
              <a:spcBef>
                <a:spcPts val="0"/>
              </a:spcBef>
              <a:spcAft>
                <a:spcPts val="0"/>
              </a:spcAft>
              <a:buClr>
                <a:schemeClr val="dk1"/>
              </a:buClr>
              <a:buSzPts val="2800"/>
              <a:buNone/>
              <a:defRPr sz="3733"/>
            </a:lvl6pPr>
            <a:lvl7pPr lvl="6" algn="ctr">
              <a:lnSpc>
                <a:spcPct val="100000"/>
              </a:lnSpc>
              <a:spcBef>
                <a:spcPts val="0"/>
              </a:spcBef>
              <a:spcAft>
                <a:spcPts val="0"/>
              </a:spcAft>
              <a:buClr>
                <a:schemeClr val="dk1"/>
              </a:buClr>
              <a:buSzPts val="2800"/>
              <a:buNone/>
              <a:defRPr sz="3733"/>
            </a:lvl7pPr>
            <a:lvl8pPr lvl="7" algn="ctr">
              <a:lnSpc>
                <a:spcPct val="100000"/>
              </a:lnSpc>
              <a:spcBef>
                <a:spcPts val="0"/>
              </a:spcBef>
              <a:spcAft>
                <a:spcPts val="0"/>
              </a:spcAft>
              <a:buClr>
                <a:schemeClr val="dk1"/>
              </a:buClr>
              <a:buSzPts val="2800"/>
              <a:buNone/>
              <a:defRPr sz="3733"/>
            </a:lvl8pPr>
            <a:lvl9pPr lvl="8" algn="ctr">
              <a:lnSpc>
                <a:spcPct val="100000"/>
              </a:lnSpc>
              <a:spcBef>
                <a:spcPts val="0"/>
              </a:spcBef>
              <a:spcAft>
                <a:spcPts val="0"/>
              </a:spcAft>
              <a:buClr>
                <a:schemeClr val="dk1"/>
              </a:buClr>
              <a:buSzPts val="2800"/>
              <a:buNone/>
              <a:defRPr sz="3733"/>
            </a:lvl9pPr>
          </a:lstStyle>
          <a:p>
            <a:endParaRPr/>
          </a:p>
        </p:txBody>
      </p:sp>
      <p:sp>
        <p:nvSpPr>
          <p:cNvPr id="46" name="Google Shape;46;p3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83233E"/>
              </a:buClr>
              <a:buSzPts val="1200"/>
              <a:buFont typeface="Roboto"/>
              <a:buNone/>
              <a:defRPr sz="1200" b="0" i="0" u="none" strike="noStrike" cap="none">
                <a:solidFill>
                  <a:srgbClr val="83233E"/>
                </a:solidFill>
                <a:latin typeface="Roboto"/>
                <a:ea typeface="Roboto"/>
                <a:cs typeface="Roboto"/>
                <a:sym typeface="Roboto"/>
              </a:defRPr>
            </a:lvl1pPr>
            <a:lvl2pPr marL="0" marR="0" lvl="1" indent="0" algn="r">
              <a:lnSpc>
                <a:spcPct val="100000"/>
              </a:lnSpc>
              <a:spcBef>
                <a:spcPts val="0"/>
              </a:spcBef>
              <a:spcAft>
                <a:spcPts val="0"/>
              </a:spcAft>
              <a:buClr>
                <a:srgbClr val="83233E"/>
              </a:buClr>
              <a:buSzPts val="1200"/>
              <a:buFont typeface="Roboto"/>
              <a:buNone/>
              <a:defRPr sz="1200" b="0" i="0" u="none" strike="noStrike" cap="none">
                <a:solidFill>
                  <a:srgbClr val="83233E"/>
                </a:solidFill>
                <a:latin typeface="Roboto"/>
                <a:ea typeface="Roboto"/>
                <a:cs typeface="Roboto"/>
                <a:sym typeface="Roboto"/>
              </a:defRPr>
            </a:lvl2pPr>
            <a:lvl3pPr marL="0" marR="0" lvl="2" indent="0" algn="r">
              <a:lnSpc>
                <a:spcPct val="100000"/>
              </a:lnSpc>
              <a:spcBef>
                <a:spcPts val="0"/>
              </a:spcBef>
              <a:spcAft>
                <a:spcPts val="0"/>
              </a:spcAft>
              <a:buClr>
                <a:srgbClr val="83233E"/>
              </a:buClr>
              <a:buSzPts val="1200"/>
              <a:buFont typeface="Roboto"/>
              <a:buNone/>
              <a:defRPr sz="1200" b="0" i="0" u="none" strike="noStrike" cap="none">
                <a:solidFill>
                  <a:srgbClr val="83233E"/>
                </a:solidFill>
                <a:latin typeface="Roboto"/>
                <a:ea typeface="Roboto"/>
                <a:cs typeface="Roboto"/>
                <a:sym typeface="Roboto"/>
              </a:defRPr>
            </a:lvl3pPr>
            <a:lvl4pPr marL="0" marR="0" lvl="3" indent="0" algn="r">
              <a:lnSpc>
                <a:spcPct val="100000"/>
              </a:lnSpc>
              <a:spcBef>
                <a:spcPts val="0"/>
              </a:spcBef>
              <a:spcAft>
                <a:spcPts val="0"/>
              </a:spcAft>
              <a:buClr>
                <a:srgbClr val="83233E"/>
              </a:buClr>
              <a:buSzPts val="1200"/>
              <a:buFont typeface="Roboto"/>
              <a:buNone/>
              <a:defRPr sz="1200" b="0" i="0" u="none" strike="noStrike" cap="none">
                <a:solidFill>
                  <a:srgbClr val="83233E"/>
                </a:solidFill>
                <a:latin typeface="Roboto"/>
                <a:ea typeface="Roboto"/>
                <a:cs typeface="Roboto"/>
                <a:sym typeface="Roboto"/>
              </a:defRPr>
            </a:lvl4pPr>
            <a:lvl5pPr marL="0" marR="0" lvl="4" indent="0" algn="r">
              <a:lnSpc>
                <a:spcPct val="100000"/>
              </a:lnSpc>
              <a:spcBef>
                <a:spcPts val="0"/>
              </a:spcBef>
              <a:spcAft>
                <a:spcPts val="0"/>
              </a:spcAft>
              <a:buClr>
                <a:srgbClr val="83233E"/>
              </a:buClr>
              <a:buSzPts val="1200"/>
              <a:buFont typeface="Roboto"/>
              <a:buNone/>
              <a:defRPr sz="1200" b="0" i="0" u="none" strike="noStrike" cap="none">
                <a:solidFill>
                  <a:srgbClr val="83233E"/>
                </a:solidFill>
                <a:latin typeface="Roboto"/>
                <a:ea typeface="Roboto"/>
                <a:cs typeface="Roboto"/>
                <a:sym typeface="Roboto"/>
              </a:defRPr>
            </a:lvl5pPr>
            <a:lvl6pPr marL="0" marR="0" lvl="5" indent="0" algn="r">
              <a:lnSpc>
                <a:spcPct val="100000"/>
              </a:lnSpc>
              <a:spcBef>
                <a:spcPts val="0"/>
              </a:spcBef>
              <a:spcAft>
                <a:spcPts val="0"/>
              </a:spcAft>
              <a:buClr>
                <a:srgbClr val="83233E"/>
              </a:buClr>
              <a:buSzPts val="1200"/>
              <a:buFont typeface="Roboto"/>
              <a:buNone/>
              <a:defRPr sz="1200" b="0" i="0" u="none" strike="noStrike" cap="none">
                <a:solidFill>
                  <a:srgbClr val="83233E"/>
                </a:solidFill>
                <a:latin typeface="Roboto"/>
                <a:ea typeface="Roboto"/>
                <a:cs typeface="Roboto"/>
                <a:sym typeface="Roboto"/>
              </a:defRPr>
            </a:lvl6pPr>
            <a:lvl7pPr marL="0" marR="0" lvl="6" indent="0" algn="r">
              <a:lnSpc>
                <a:spcPct val="100000"/>
              </a:lnSpc>
              <a:spcBef>
                <a:spcPts val="0"/>
              </a:spcBef>
              <a:spcAft>
                <a:spcPts val="0"/>
              </a:spcAft>
              <a:buClr>
                <a:srgbClr val="83233E"/>
              </a:buClr>
              <a:buSzPts val="1200"/>
              <a:buFont typeface="Roboto"/>
              <a:buNone/>
              <a:defRPr sz="1200" b="0" i="0" u="none" strike="noStrike" cap="none">
                <a:solidFill>
                  <a:srgbClr val="83233E"/>
                </a:solidFill>
                <a:latin typeface="Roboto"/>
                <a:ea typeface="Roboto"/>
                <a:cs typeface="Roboto"/>
                <a:sym typeface="Roboto"/>
              </a:defRPr>
            </a:lvl7pPr>
            <a:lvl8pPr marL="0" marR="0" lvl="7" indent="0" algn="r">
              <a:lnSpc>
                <a:spcPct val="100000"/>
              </a:lnSpc>
              <a:spcBef>
                <a:spcPts val="0"/>
              </a:spcBef>
              <a:spcAft>
                <a:spcPts val="0"/>
              </a:spcAft>
              <a:buClr>
                <a:srgbClr val="83233E"/>
              </a:buClr>
              <a:buSzPts val="1200"/>
              <a:buFont typeface="Roboto"/>
              <a:buNone/>
              <a:defRPr sz="1200" b="0" i="0" u="none" strike="noStrike" cap="none">
                <a:solidFill>
                  <a:srgbClr val="83233E"/>
                </a:solidFill>
                <a:latin typeface="Roboto"/>
                <a:ea typeface="Roboto"/>
                <a:cs typeface="Roboto"/>
                <a:sym typeface="Roboto"/>
              </a:defRPr>
            </a:lvl8pPr>
            <a:lvl9pPr marL="0" marR="0" lvl="8" indent="0" algn="r">
              <a:lnSpc>
                <a:spcPct val="100000"/>
              </a:lnSpc>
              <a:spcBef>
                <a:spcPts val="0"/>
              </a:spcBef>
              <a:spcAft>
                <a:spcPts val="0"/>
              </a:spcAft>
              <a:buClr>
                <a:srgbClr val="83233E"/>
              </a:buClr>
              <a:buSzPts val="1200"/>
              <a:buFont typeface="Roboto"/>
              <a:buNone/>
              <a:defRPr sz="1200" b="0" i="0" u="none" strike="noStrike" cap="none">
                <a:solidFill>
                  <a:srgbClr val="83233E"/>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40"/>
          <p:cNvSpPr txBox="1">
            <a:spLocks noGrp="1"/>
          </p:cNvSpPr>
          <p:nvPr>
            <p:ph type="title"/>
          </p:nvPr>
        </p:nvSpPr>
        <p:spPr>
          <a:xfrm>
            <a:off x="609600" y="548633"/>
            <a:ext cx="10972800" cy="6420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rgbClr val="000000"/>
              </a:buClr>
              <a:buSzPts val="1800"/>
              <a:buFont typeface="Lato"/>
              <a:buNone/>
              <a:defRPr sz="2400" b="1">
                <a:solidFill>
                  <a:srgbClr val="000000"/>
                </a:solidFill>
              </a:defRPr>
            </a:lvl1pPr>
            <a:lvl2pPr lvl="1" algn="ctr">
              <a:lnSpc>
                <a:spcPct val="90000"/>
              </a:lnSpc>
              <a:spcBef>
                <a:spcPts val="0"/>
              </a:spcBef>
              <a:spcAft>
                <a:spcPts val="0"/>
              </a:spcAft>
              <a:buClr>
                <a:srgbClr val="000000"/>
              </a:buClr>
              <a:buSzPts val="1800"/>
              <a:buFont typeface="Roboto"/>
              <a:buNone/>
              <a:defRPr sz="2400" b="1">
                <a:solidFill>
                  <a:srgbClr val="000000"/>
                </a:solidFill>
              </a:defRPr>
            </a:lvl2pPr>
            <a:lvl3pPr lvl="2" algn="ctr">
              <a:lnSpc>
                <a:spcPct val="90000"/>
              </a:lnSpc>
              <a:spcBef>
                <a:spcPts val="0"/>
              </a:spcBef>
              <a:spcAft>
                <a:spcPts val="0"/>
              </a:spcAft>
              <a:buClr>
                <a:srgbClr val="000000"/>
              </a:buClr>
              <a:buSzPts val="1800"/>
              <a:buFont typeface="Roboto"/>
              <a:buNone/>
              <a:defRPr sz="2400" b="1">
                <a:solidFill>
                  <a:srgbClr val="000000"/>
                </a:solidFill>
              </a:defRPr>
            </a:lvl3pPr>
            <a:lvl4pPr lvl="3" algn="ctr">
              <a:lnSpc>
                <a:spcPct val="90000"/>
              </a:lnSpc>
              <a:spcBef>
                <a:spcPts val="0"/>
              </a:spcBef>
              <a:spcAft>
                <a:spcPts val="0"/>
              </a:spcAft>
              <a:buClr>
                <a:srgbClr val="000000"/>
              </a:buClr>
              <a:buSzPts val="1800"/>
              <a:buFont typeface="Roboto"/>
              <a:buNone/>
              <a:defRPr sz="2400" b="1">
                <a:solidFill>
                  <a:srgbClr val="000000"/>
                </a:solidFill>
              </a:defRPr>
            </a:lvl4pPr>
            <a:lvl5pPr lvl="4" algn="ctr">
              <a:lnSpc>
                <a:spcPct val="90000"/>
              </a:lnSpc>
              <a:spcBef>
                <a:spcPts val="0"/>
              </a:spcBef>
              <a:spcAft>
                <a:spcPts val="0"/>
              </a:spcAft>
              <a:buClr>
                <a:srgbClr val="000000"/>
              </a:buClr>
              <a:buSzPts val="1800"/>
              <a:buFont typeface="Roboto"/>
              <a:buNone/>
              <a:defRPr sz="2400" b="1">
                <a:solidFill>
                  <a:srgbClr val="000000"/>
                </a:solidFill>
              </a:defRPr>
            </a:lvl5pPr>
            <a:lvl6pPr lvl="5" algn="ctr">
              <a:lnSpc>
                <a:spcPct val="90000"/>
              </a:lnSpc>
              <a:spcBef>
                <a:spcPts val="0"/>
              </a:spcBef>
              <a:spcAft>
                <a:spcPts val="0"/>
              </a:spcAft>
              <a:buClr>
                <a:srgbClr val="000000"/>
              </a:buClr>
              <a:buSzPts val="1800"/>
              <a:buFont typeface="Roboto"/>
              <a:buNone/>
              <a:defRPr sz="2400" b="1">
                <a:solidFill>
                  <a:srgbClr val="000000"/>
                </a:solidFill>
              </a:defRPr>
            </a:lvl6pPr>
            <a:lvl7pPr lvl="6" algn="ctr">
              <a:lnSpc>
                <a:spcPct val="90000"/>
              </a:lnSpc>
              <a:spcBef>
                <a:spcPts val="0"/>
              </a:spcBef>
              <a:spcAft>
                <a:spcPts val="0"/>
              </a:spcAft>
              <a:buClr>
                <a:srgbClr val="000000"/>
              </a:buClr>
              <a:buSzPts val="1800"/>
              <a:buFont typeface="Roboto"/>
              <a:buNone/>
              <a:defRPr sz="2400" b="1">
                <a:solidFill>
                  <a:srgbClr val="000000"/>
                </a:solidFill>
              </a:defRPr>
            </a:lvl7pPr>
            <a:lvl8pPr lvl="7" algn="ctr">
              <a:lnSpc>
                <a:spcPct val="90000"/>
              </a:lnSpc>
              <a:spcBef>
                <a:spcPts val="0"/>
              </a:spcBef>
              <a:spcAft>
                <a:spcPts val="0"/>
              </a:spcAft>
              <a:buClr>
                <a:srgbClr val="000000"/>
              </a:buClr>
              <a:buSzPts val="1800"/>
              <a:buFont typeface="Roboto"/>
              <a:buNone/>
              <a:defRPr sz="2400" b="1">
                <a:solidFill>
                  <a:srgbClr val="000000"/>
                </a:solidFill>
              </a:defRPr>
            </a:lvl8pPr>
            <a:lvl9pPr lvl="8" algn="ctr">
              <a:lnSpc>
                <a:spcPct val="90000"/>
              </a:lnSpc>
              <a:spcBef>
                <a:spcPts val="0"/>
              </a:spcBef>
              <a:spcAft>
                <a:spcPts val="0"/>
              </a:spcAft>
              <a:buClr>
                <a:srgbClr val="000000"/>
              </a:buClr>
              <a:buSzPts val="1800"/>
              <a:buFont typeface="Roboto"/>
              <a:buNone/>
              <a:defRPr sz="2400" b="1">
                <a:solidFill>
                  <a:srgbClr val="000000"/>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02">
  <p:cSld name="1_Layout02">
    <p:spTree>
      <p:nvGrpSpPr>
        <p:cNvPr id="1" name="Shape 49"/>
        <p:cNvGrpSpPr/>
        <p:nvPr/>
      </p:nvGrpSpPr>
      <p:grpSpPr>
        <a:xfrm>
          <a:off x="0" y="0"/>
          <a:ext cx="0" cy="0"/>
          <a:chOff x="0" y="0"/>
          <a:chExt cx="0" cy="0"/>
        </a:xfrm>
      </p:grpSpPr>
      <p:sp>
        <p:nvSpPr>
          <p:cNvPr id="50" name="Google Shape;50;p41"/>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l">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MY"/>
              <a:t>‹#›</a:t>
            </a:fld>
            <a:endParaRPr/>
          </a:p>
        </p:txBody>
      </p:sp>
      <p:sp>
        <p:nvSpPr>
          <p:cNvPr id="51" name="Google Shape;51;p41"/>
          <p:cNvSpPr/>
          <p:nvPr/>
        </p:nvSpPr>
        <p:spPr>
          <a:xfrm>
            <a:off x="3400700" y="-8664"/>
            <a:ext cx="485299" cy="339068"/>
          </a:xfrm>
          <a:custGeom>
            <a:avLst/>
            <a:gdLst/>
            <a:ahLst/>
            <a:cxnLst/>
            <a:rect l="l" t="t" r="r" b="b"/>
            <a:pathLst>
              <a:path w="1132546" h="791286" extrusionOk="0">
                <a:moveTo>
                  <a:pt x="0" y="0"/>
                </a:moveTo>
                <a:lnTo>
                  <a:pt x="668996" y="0"/>
                </a:lnTo>
                <a:lnTo>
                  <a:pt x="1132546" y="791286"/>
                </a:lnTo>
                <a:lnTo>
                  <a:pt x="473075" y="791286"/>
                </a:lnTo>
                <a:lnTo>
                  <a:pt x="0" y="0"/>
                </a:ln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52" name="Google Shape;52;p41"/>
          <p:cNvSpPr/>
          <p:nvPr/>
        </p:nvSpPr>
        <p:spPr>
          <a:xfrm>
            <a:off x="-237846" y="-3393"/>
            <a:ext cx="3801533" cy="344098"/>
          </a:xfrm>
          <a:custGeom>
            <a:avLst/>
            <a:gdLst/>
            <a:ahLst/>
            <a:cxnLst/>
            <a:rect l="l" t="t" r="r" b="b"/>
            <a:pathLst>
              <a:path w="10556322" h="791286" extrusionOk="0">
                <a:moveTo>
                  <a:pt x="0" y="0"/>
                </a:moveTo>
                <a:lnTo>
                  <a:pt x="9998765" y="0"/>
                </a:lnTo>
                <a:lnTo>
                  <a:pt x="10556322" y="775895"/>
                </a:lnTo>
                <a:lnTo>
                  <a:pt x="567369" y="791286"/>
                </a:lnTo>
                <a:lnTo>
                  <a:pt x="0" y="0"/>
                </a:lnTo>
                <a:close/>
              </a:path>
            </a:pathLst>
          </a:custGeom>
          <a:solidFill>
            <a:srgbClr val="6C1D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53" name="Google Shape;53;p41"/>
          <p:cNvSpPr/>
          <p:nvPr/>
        </p:nvSpPr>
        <p:spPr>
          <a:xfrm>
            <a:off x="3724602" y="-8664"/>
            <a:ext cx="485299" cy="339068"/>
          </a:xfrm>
          <a:custGeom>
            <a:avLst/>
            <a:gdLst/>
            <a:ahLst/>
            <a:cxnLst/>
            <a:rect l="l" t="t" r="r" b="b"/>
            <a:pathLst>
              <a:path w="1132546" h="791286" extrusionOk="0">
                <a:moveTo>
                  <a:pt x="0" y="0"/>
                </a:moveTo>
                <a:lnTo>
                  <a:pt x="668996" y="0"/>
                </a:lnTo>
                <a:lnTo>
                  <a:pt x="1132546" y="791286"/>
                </a:lnTo>
                <a:lnTo>
                  <a:pt x="473075" y="791286"/>
                </a:lnTo>
                <a:lnTo>
                  <a:pt x="0" y="0"/>
                </a:ln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54" name="Google Shape;54;p41"/>
          <p:cNvSpPr txBox="1">
            <a:spLocks noGrp="1"/>
          </p:cNvSpPr>
          <p:nvPr>
            <p:ph type="title"/>
          </p:nvPr>
        </p:nvSpPr>
        <p:spPr>
          <a:xfrm>
            <a:off x="1060400" y="926967"/>
            <a:ext cx="100712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F3F3F"/>
              </a:buClr>
              <a:buSzPts val="2600"/>
              <a:buFont typeface="Lato"/>
              <a:buNone/>
              <a:defRPr/>
            </a:lvl1pPr>
            <a:lvl2pPr lvl="1" algn="l">
              <a:lnSpc>
                <a:spcPct val="100000"/>
              </a:lnSpc>
              <a:spcBef>
                <a:spcPts val="0"/>
              </a:spcBef>
              <a:spcAft>
                <a:spcPts val="0"/>
              </a:spcAft>
              <a:buClr>
                <a:srgbClr val="595959"/>
              </a:buClr>
              <a:buSzPts val="2800"/>
              <a:buFont typeface="Roboto"/>
              <a:buNone/>
              <a:defRPr/>
            </a:lvl2pPr>
            <a:lvl3pPr lvl="2" algn="l">
              <a:lnSpc>
                <a:spcPct val="100000"/>
              </a:lnSpc>
              <a:spcBef>
                <a:spcPts val="0"/>
              </a:spcBef>
              <a:spcAft>
                <a:spcPts val="0"/>
              </a:spcAft>
              <a:buClr>
                <a:srgbClr val="595959"/>
              </a:buClr>
              <a:buSzPts val="2800"/>
              <a:buFont typeface="Roboto"/>
              <a:buNone/>
              <a:defRPr/>
            </a:lvl3pPr>
            <a:lvl4pPr lvl="3" algn="l">
              <a:lnSpc>
                <a:spcPct val="100000"/>
              </a:lnSpc>
              <a:spcBef>
                <a:spcPts val="0"/>
              </a:spcBef>
              <a:spcAft>
                <a:spcPts val="0"/>
              </a:spcAft>
              <a:buClr>
                <a:srgbClr val="595959"/>
              </a:buClr>
              <a:buSzPts val="2800"/>
              <a:buFont typeface="Roboto"/>
              <a:buNone/>
              <a:defRPr/>
            </a:lvl4pPr>
            <a:lvl5pPr lvl="4" algn="l">
              <a:lnSpc>
                <a:spcPct val="100000"/>
              </a:lnSpc>
              <a:spcBef>
                <a:spcPts val="0"/>
              </a:spcBef>
              <a:spcAft>
                <a:spcPts val="0"/>
              </a:spcAft>
              <a:buClr>
                <a:srgbClr val="595959"/>
              </a:buClr>
              <a:buSzPts val="2800"/>
              <a:buFont typeface="Roboto"/>
              <a:buNone/>
              <a:defRPr/>
            </a:lvl5pPr>
            <a:lvl6pPr lvl="5" algn="l">
              <a:lnSpc>
                <a:spcPct val="100000"/>
              </a:lnSpc>
              <a:spcBef>
                <a:spcPts val="0"/>
              </a:spcBef>
              <a:spcAft>
                <a:spcPts val="0"/>
              </a:spcAft>
              <a:buClr>
                <a:srgbClr val="595959"/>
              </a:buClr>
              <a:buSzPts val="2800"/>
              <a:buFont typeface="Roboto"/>
              <a:buNone/>
              <a:defRPr/>
            </a:lvl6pPr>
            <a:lvl7pPr lvl="6" algn="l">
              <a:lnSpc>
                <a:spcPct val="100000"/>
              </a:lnSpc>
              <a:spcBef>
                <a:spcPts val="0"/>
              </a:spcBef>
              <a:spcAft>
                <a:spcPts val="0"/>
              </a:spcAft>
              <a:buClr>
                <a:srgbClr val="595959"/>
              </a:buClr>
              <a:buSzPts val="2800"/>
              <a:buFont typeface="Roboto"/>
              <a:buNone/>
              <a:defRPr/>
            </a:lvl7pPr>
            <a:lvl8pPr lvl="7" algn="l">
              <a:lnSpc>
                <a:spcPct val="100000"/>
              </a:lnSpc>
              <a:spcBef>
                <a:spcPts val="0"/>
              </a:spcBef>
              <a:spcAft>
                <a:spcPts val="0"/>
              </a:spcAft>
              <a:buClr>
                <a:srgbClr val="595959"/>
              </a:buClr>
              <a:buSzPts val="2800"/>
              <a:buFont typeface="Roboto"/>
              <a:buNone/>
              <a:defRPr/>
            </a:lvl8pPr>
            <a:lvl9pPr lvl="8" algn="l">
              <a:lnSpc>
                <a:spcPct val="100000"/>
              </a:lnSpc>
              <a:spcBef>
                <a:spcPts val="0"/>
              </a:spcBef>
              <a:spcAft>
                <a:spcPts val="0"/>
              </a:spcAft>
              <a:buClr>
                <a:srgbClr val="595959"/>
              </a:buClr>
              <a:buSzPts val="2800"/>
              <a:buFont typeface="Roboto"/>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ayout22">
  <p:cSld name="Layout22">
    <p:spTree>
      <p:nvGrpSpPr>
        <p:cNvPr id="1" name="Shape 55"/>
        <p:cNvGrpSpPr/>
        <p:nvPr/>
      </p:nvGrpSpPr>
      <p:grpSpPr>
        <a:xfrm>
          <a:off x="0" y="0"/>
          <a:ext cx="0" cy="0"/>
          <a:chOff x="0" y="0"/>
          <a:chExt cx="0" cy="0"/>
        </a:xfrm>
      </p:grpSpPr>
      <p:sp>
        <p:nvSpPr>
          <p:cNvPr id="56" name="Google Shape;56;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7" name="Google Shape;57;p42"/>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
        <p:nvSpPr>
          <p:cNvPr id="58" name="Google Shape;58;p42"/>
          <p:cNvSpPr/>
          <p:nvPr/>
        </p:nvSpPr>
        <p:spPr>
          <a:xfrm rot="5400000">
            <a:off x="6013275" y="327219"/>
            <a:ext cx="214683" cy="11647470"/>
          </a:xfrm>
          <a:prstGeom prst="rect">
            <a:avLst/>
          </a:prstGeom>
          <a:solidFill>
            <a:srgbClr val="6C1D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ayout24">
  <p:cSld name="Layout24">
    <p:spTree>
      <p:nvGrpSpPr>
        <p:cNvPr id="1" name="Shape 59"/>
        <p:cNvGrpSpPr/>
        <p:nvPr/>
      </p:nvGrpSpPr>
      <p:grpSpPr>
        <a:xfrm>
          <a:off x="0" y="0"/>
          <a:ext cx="0" cy="0"/>
          <a:chOff x="0" y="0"/>
          <a:chExt cx="0" cy="0"/>
        </a:xfrm>
      </p:grpSpPr>
      <p:sp>
        <p:nvSpPr>
          <p:cNvPr id="60" name="Google Shape;60;p43"/>
          <p:cNvSpPr/>
          <p:nvPr/>
        </p:nvSpPr>
        <p:spPr>
          <a:xfrm>
            <a:off x="0" y="-2845"/>
            <a:ext cx="7528884" cy="6130513"/>
          </a:xfrm>
          <a:custGeom>
            <a:avLst/>
            <a:gdLst/>
            <a:ahLst/>
            <a:cxnLst/>
            <a:rect l="l" t="t" r="r" b="b"/>
            <a:pathLst>
              <a:path w="3323801" h="6130513" extrusionOk="0">
                <a:moveTo>
                  <a:pt x="324" y="6396"/>
                </a:moveTo>
                <a:lnTo>
                  <a:pt x="3323801" y="0"/>
                </a:lnTo>
                <a:lnTo>
                  <a:pt x="952390" y="6130513"/>
                </a:lnTo>
                <a:lnTo>
                  <a:pt x="323" y="6130513"/>
                </a:lnTo>
                <a:cubicBezTo>
                  <a:pt x="-793" y="4091373"/>
                  <a:pt x="1440" y="2045536"/>
                  <a:pt x="324" y="639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1" name="Google Shape;61;p43"/>
          <p:cNvPicPr preferRelativeResize="0"/>
          <p:nvPr/>
        </p:nvPicPr>
        <p:blipFill rotWithShape="1">
          <a:blip r:embed="rId2">
            <a:alphaModFix/>
          </a:blip>
          <a:srcRect/>
          <a:stretch/>
        </p:blipFill>
        <p:spPr>
          <a:xfrm>
            <a:off x="0" y="847435"/>
            <a:ext cx="6356825" cy="5497382"/>
          </a:xfrm>
          <a:prstGeom prst="rect">
            <a:avLst/>
          </a:prstGeom>
          <a:noFill/>
          <a:ln>
            <a:noFill/>
          </a:ln>
        </p:spPr>
      </p:pic>
      <p:sp>
        <p:nvSpPr>
          <p:cNvPr id="62" name="Google Shape;62;p43"/>
          <p:cNvSpPr txBox="1">
            <a:spLocks noGrp="1"/>
          </p:cNvSpPr>
          <p:nvPr>
            <p:ph type="title"/>
          </p:nvPr>
        </p:nvSpPr>
        <p:spPr>
          <a:xfrm>
            <a:off x="6705600" y="2239645"/>
            <a:ext cx="498348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3" name="Google Shape;63;p43"/>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sp>
        <p:nvSpPr>
          <p:cNvPr id="64" name="Google Shape;64;p43"/>
          <p:cNvSpPr>
            <a:spLocks noGrp="1"/>
          </p:cNvSpPr>
          <p:nvPr>
            <p:ph type="pic" idx="2"/>
          </p:nvPr>
        </p:nvSpPr>
        <p:spPr>
          <a:xfrm>
            <a:off x="270294" y="1112838"/>
            <a:ext cx="5810466" cy="326363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alpha val="32941"/>
          </a:srgbClr>
        </a:solidFill>
        <a:effectLst/>
      </p:bgPr>
    </p:bg>
    <p:spTree>
      <p:nvGrpSpPr>
        <p:cNvPr id="1" name="Shape 9"/>
        <p:cNvGrpSpPr/>
        <p:nvPr/>
      </p:nvGrpSpPr>
      <p:grpSpPr>
        <a:xfrm>
          <a:off x="0" y="0"/>
          <a:ext cx="0" cy="0"/>
          <a:chOff x="0" y="0"/>
          <a:chExt cx="0" cy="0"/>
        </a:xfrm>
      </p:grpSpPr>
      <p:sp>
        <p:nvSpPr>
          <p:cNvPr id="10" name="Google Shape;10;p34"/>
          <p:cNvSpPr/>
          <p:nvPr/>
        </p:nvSpPr>
        <p:spPr>
          <a:xfrm>
            <a:off x="628226" y="6484103"/>
            <a:ext cx="3185744" cy="212676"/>
          </a:xfrm>
          <a:prstGeom prst="roundRect">
            <a:avLst>
              <a:gd name="adj" fmla="val 43893"/>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1" name="Google Shape;11;p34"/>
          <p:cNvCxnSpPr/>
          <p:nvPr/>
        </p:nvCxnSpPr>
        <p:spPr>
          <a:xfrm>
            <a:off x="0" y="6580451"/>
            <a:ext cx="12192000" cy="0"/>
          </a:xfrm>
          <a:prstGeom prst="straightConnector1">
            <a:avLst/>
          </a:prstGeom>
          <a:noFill/>
          <a:ln w="19050" cap="flat" cmpd="sng">
            <a:solidFill>
              <a:schemeClr val="lt1"/>
            </a:solidFill>
            <a:prstDash val="solid"/>
            <a:miter lim="800000"/>
            <a:headEnd type="none" w="sm" len="sm"/>
            <a:tailEnd type="none" w="sm" len="sm"/>
          </a:ln>
        </p:spPr>
      </p:cxnSp>
      <p:sp>
        <p:nvSpPr>
          <p:cNvPr id="12" name="Google Shape;12;p34"/>
          <p:cNvSpPr/>
          <p:nvPr/>
        </p:nvSpPr>
        <p:spPr>
          <a:xfrm>
            <a:off x="10637134" y="6470465"/>
            <a:ext cx="756421" cy="260177"/>
          </a:xfrm>
          <a:prstGeom prst="roundRect">
            <a:avLst>
              <a:gd name="adj" fmla="val 43893"/>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13;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00000"/>
              </a:buClr>
              <a:buSzPts val="1400"/>
              <a:buFont typeface="Arial"/>
              <a:buNone/>
              <a:defRPr sz="3600" b="1" i="0" u="none" strike="noStrike" cap="none">
                <a:solidFill>
                  <a:srgbClr val="3F3F3F"/>
                </a:solidFill>
                <a:latin typeface="Lato"/>
                <a:ea typeface="Lato"/>
                <a:cs typeface="Lato"/>
                <a:sym typeface="Lato"/>
              </a:defRPr>
            </a:lvl1pPr>
            <a:lvl2pPr marR="0" lvl="1" algn="l" rtl="0">
              <a:lnSpc>
                <a:spcPct val="90000"/>
              </a:lnSpc>
              <a:spcBef>
                <a:spcPts val="0"/>
              </a:spcBef>
              <a:spcAft>
                <a:spcPts val="0"/>
              </a:spcAft>
              <a:buClr>
                <a:srgbClr val="000000"/>
              </a:buClr>
              <a:buSzPts val="1400"/>
              <a:buFont typeface="Arial"/>
              <a:buNone/>
              <a:defRPr sz="4000" b="0" i="0" u="none" strike="noStrike" cap="none">
                <a:solidFill>
                  <a:srgbClr val="595959"/>
                </a:solidFill>
                <a:latin typeface="Roboto"/>
                <a:ea typeface="Roboto"/>
                <a:cs typeface="Roboto"/>
                <a:sym typeface="Roboto"/>
              </a:defRPr>
            </a:lvl2pPr>
            <a:lvl3pPr marR="0" lvl="2" algn="l" rtl="0">
              <a:lnSpc>
                <a:spcPct val="90000"/>
              </a:lnSpc>
              <a:spcBef>
                <a:spcPts val="0"/>
              </a:spcBef>
              <a:spcAft>
                <a:spcPts val="0"/>
              </a:spcAft>
              <a:buClr>
                <a:srgbClr val="000000"/>
              </a:buClr>
              <a:buSzPts val="1400"/>
              <a:buFont typeface="Arial"/>
              <a:buNone/>
              <a:defRPr sz="4000" b="0" i="0" u="none" strike="noStrike" cap="none">
                <a:solidFill>
                  <a:srgbClr val="595959"/>
                </a:solidFill>
                <a:latin typeface="Roboto"/>
                <a:ea typeface="Roboto"/>
                <a:cs typeface="Roboto"/>
                <a:sym typeface="Roboto"/>
              </a:defRPr>
            </a:lvl3pPr>
            <a:lvl4pPr marR="0" lvl="3" algn="l" rtl="0">
              <a:lnSpc>
                <a:spcPct val="90000"/>
              </a:lnSpc>
              <a:spcBef>
                <a:spcPts val="0"/>
              </a:spcBef>
              <a:spcAft>
                <a:spcPts val="0"/>
              </a:spcAft>
              <a:buClr>
                <a:srgbClr val="000000"/>
              </a:buClr>
              <a:buSzPts val="1400"/>
              <a:buFont typeface="Arial"/>
              <a:buNone/>
              <a:defRPr sz="4000" b="0" i="0" u="none" strike="noStrike" cap="none">
                <a:solidFill>
                  <a:srgbClr val="595959"/>
                </a:solidFill>
                <a:latin typeface="Roboto"/>
                <a:ea typeface="Roboto"/>
                <a:cs typeface="Roboto"/>
                <a:sym typeface="Roboto"/>
              </a:defRPr>
            </a:lvl4pPr>
            <a:lvl5pPr marR="0" lvl="4" algn="l" rtl="0">
              <a:lnSpc>
                <a:spcPct val="90000"/>
              </a:lnSpc>
              <a:spcBef>
                <a:spcPts val="0"/>
              </a:spcBef>
              <a:spcAft>
                <a:spcPts val="0"/>
              </a:spcAft>
              <a:buClr>
                <a:srgbClr val="000000"/>
              </a:buClr>
              <a:buSzPts val="1400"/>
              <a:buFont typeface="Arial"/>
              <a:buNone/>
              <a:defRPr sz="4000" b="0" i="0" u="none" strike="noStrike" cap="none">
                <a:solidFill>
                  <a:srgbClr val="595959"/>
                </a:solidFill>
                <a:latin typeface="Roboto"/>
                <a:ea typeface="Roboto"/>
                <a:cs typeface="Roboto"/>
                <a:sym typeface="Roboto"/>
              </a:defRPr>
            </a:lvl5pPr>
            <a:lvl6pPr marR="0" lvl="5" algn="l" rtl="0">
              <a:lnSpc>
                <a:spcPct val="90000"/>
              </a:lnSpc>
              <a:spcBef>
                <a:spcPts val="0"/>
              </a:spcBef>
              <a:spcAft>
                <a:spcPts val="0"/>
              </a:spcAft>
              <a:buClr>
                <a:srgbClr val="000000"/>
              </a:buClr>
              <a:buSzPts val="1400"/>
              <a:buFont typeface="Arial"/>
              <a:buNone/>
              <a:defRPr sz="4000" b="0" i="0" u="none" strike="noStrike" cap="none">
                <a:solidFill>
                  <a:srgbClr val="595959"/>
                </a:solidFill>
                <a:latin typeface="Roboto"/>
                <a:ea typeface="Roboto"/>
                <a:cs typeface="Roboto"/>
                <a:sym typeface="Roboto"/>
              </a:defRPr>
            </a:lvl6pPr>
            <a:lvl7pPr marR="0" lvl="6" algn="l" rtl="0">
              <a:lnSpc>
                <a:spcPct val="90000"/>
              </a:lnSpc>
              <a:spcBef>
                <a:spcPts val="0"/>
              </a:spcBef>
              <a:spcAft>
                <a:spcPts val="0"/>
              </a:spcAft>
              <a:buClr>
                <a:srgbClr val="000000"/>
              </a:buClr>
              <a:buSzPts val="1400"/>
              <a:buFont typeface="Arial"/>
              <a:buNone/>
              <a:defRPr sz="4000" b="0" i="0" u="none" strike="noStrike" cap="none">
                <a:solidFill>
                  <a:srgbClr val="595959"/>
                </a:solidFill>
                <a:latin typeface="Roboto"/>
                <a:ea typeface="Roboto"/>
                <a:cs typeface="Roboto"/>
                <a:sym typeface="Roboto"/>
              </a:defRPr>
            </a:lvl7pPr>
            <a:lvl8pPr marR="0" lvl="7" algn="l" rtl="0">
              <a:lnSpc>
                <a:spcPct val="90000"/>
              </a:lnSpc>
              <a:spcBef>
                <a:spcPts val="0"/>
              </a:spcBef>
              <a:spcAft>
                <a:spcPts val="0"/>
              </a:spcAft>
              <a:buClr>
                <a:srgbClr val="000000"/>
              </a:buClr>
              <a:buSzPts val="1400"/>
              <a:buFont typeface="Arial"/>
              <a:buNone/>
              <a:defRPr sz="4000" b="0" i="0" u="none" strike="noStrike" cap="none">
                <a:solidFill>
                  <a:srgbClr val="595959"/>
                </a:solidFill>
                <a:latin typeface="Roboto"/>
                <a:ea typeface="Roboto"/>
                <a:cs typeface="Roboto"/>
                <a:sym typeface="Roboto"/>
              </a:defRPr>
            </a:lvl8pPr>
            <a:lvl9pPr marR="0" lvl="8" algn="l" rtl="0">
              <a:lnSpc>
                <a:spcPct val="90000"/>
              </a:lnSpc>
              <a:spcBef>
                <a:spcPts val="0"/>
              </a:spcBef>
              <a:spcAft>
                <a:spcPts val="0"/>
              </a:spcAft>
              <a:buClr>
                <a:srgbClr val="000000"/>
              </a:buClr>
              <a:buSzPts val="1400"/>
              <a:buFont typeface="Arial"/>
              <a:buNone/>
              <a:defRPr sz="4000" b="0" i="0" u="none" strike="noStrike" cap="none">
                <a:solidFill>
                  <a:srgbClr val="595959"/>
                </a:solidFill>
                <a:latin typeface="Roboto"/>
                <a:ea typeface="Roboto"/>
                <a:cs typeface="Roboto"/>
                <a:sym typeface="Roboto"/>
              </a:defRPr>
            </a:lvl9pPr>
          </a:lstStyle>
          <a:p>
            <a:endParaRPr/>
          </a:p>
        </p:txBody>
      </p:sp>
      <p:sp>
        <p:nvSpPr>
          <p:cNvPr id="14" name="Google Shape;14;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595959"/>
              </a:buClr>
              <a:buSzPts val="2800"/>
              <a:buFont typeface="Arial"/>
              <a:buChar char="•"/>
              <a:defRPr sz="2800" b="0" i="0" u="none" strike="noStrike" cap="none">
                <a:solidFill>
                  <a:srgbClr val="595959"/>
                </a:solidFill>
                <a:latin typeface="Lato"/>
                <a:ea typeface="Lato"/>
                <a:cs typeface="Lato"/>
                <a:sym typeface="Lato"/>
              </a:defRPr>
            </a:lvl1pPr>
            <a:lvl2pPr marL="914400" marR="0" lvl="1" indent="-381000" algn="l" rtl="0">
              <a:lnSpc>
                <a:spcPct val="90000"/>
              </a:lnSpc>
              <a:spcBef>
                <a:spcPts val="500"/>
              </a:spcBef>
              <a:spcAft>
                <a:spcPts val="0"/>
              </a:spcAft>
              <a:buClr>
                <a:srgbClr val="595959"/>
              </a:buClr>
              <a:buSzPts val="2400"/>
              <a:buFont typeface="Arial"/>
              <a:buChar char="•"/>
              <a:defRPr sz="2400" b="0" i="0" u="none" strike="noStrike" cap="none">
                <a:solidFill>
                  <a:srgbClr val="595959"/>
                </a:solidFill>
                <a:latin typeface="Lato"/>
                <a:ea typeface="Lato"/>
                <a:cs typeface="Lato"/>
                <a:sym typeface="Lato"/>
              </a:defRPr>
            </a:lvl2pPr>
            <a:lvl3pPr marL="1371600" marR="0" lvl="2" indent="-355600" algn="l" rtl="0">
              <a:lnSpc>
                <a:spcPct val="90000"/>
              </a:lnSpc>
              <a:spcBef>
                <a:spcPts val="500"/>
              </a:spcBef>
              <a:spcAft>
                <a:spcPts val="0"/>
              </a:spcAft>
              <a:buClr>
                <a:srgbClr val="595959"/>
              </a:buClr>
              <a:buSzPts val="2000"/>
              <a:buFont typeface="Arial"/>
              <a:buChar char="•"/>
              <a:defRPr sz="2000" b="0" i="0" u="none" strike="noStrike" cap="none">
                <a:solidFill>
                  <a:srgbClr val="595959"/>
                </a:solidFill>
                <a:latin typeface="Lato"/>
                <a:ea typeface="Lato"/>
                <a:cs typeface="Lato"/>
                <a:sym typeface="Lato"/>
              </a:defRPr>
            </a:lvl3pPr>
            <a:lvl4pPr marL="1828800" marR="0" lvl="3"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4pPr>
            <a:lvl5pPr marL="2286000" marR="0" lvl="4"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 name="Google Shape;15;p34"/>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1pPr>
            <a:lvl2pPr marL="0" marR="0" lvl="1" indent="0" algn="ctr" rtl="0">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2pPr>
            <a:lvl3pPr marL="0" marR="0" lvl="2" indent="0" algn="ctr" rtl="0">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3pPr>
            <a:lvl4pPr marL="0" marR="0" lvl="3" indent="0" algn="ctr" rtl="0">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4pPr>
            <a:lvl5pPr marL="0" marR="0" lvl="4" indent="0" algn="ctr" rtl="0">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5pPr>
            <a:lvl6pPr marL="0" marR="0" lvl="5" indent="0" algn="ctr" rtl="0">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6pPr>
            <a:lvl7pPr marL="0" marR="0" lvl="6" indent="0" algn="ctr" rtl="0">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7pPr>
            <a:lvl8pPr marL="0" marR="0" lvl="7" indent="0" algn="ctr" rtl="0">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8pPr>
            <a:lvl9pPr marL="0" marR="0" lvl="8" indent="0" algn="ctr" rtl="0">
              <a:lnSpc>
                <a:spcPct val="100000"/>
              </a:lnSpc>
              <a:spcBef>
                <a:spcPts val="0"/>
              </a:spcBef>
              <a:spcAft>
                <a:spcPts val="0"/>
              </a:spcAft>
              <a:buClr>
                <a:srgbClr val="000000"/>
              </a:buClr>
              <a:buSzPts val="1200"/>
              <a:buFont typeface="Arial"/>
              <a:buNone/>
              <a:defRPr sz="1200" b="0" i="0" u="none" strike="noStrike" cap="none">
                <a:solidFill>
                  <a:srgbClr val="83233E"/>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MY"/>
              <a:t>‹#›</a:t>
            </a:fld>
            <a:endParaRPr/>
          </a:p>
        </p:txBody>
      </p:sp>
      <p:pic>
        <p:nvPicPr>
          <p:cNvPr id="16" name="Google Shape;16;p34"/>
          <p:cNvPicPr preferRelativeResize="0"/>
          <p:nvPr/>
        </p:nvPicPr>
        <p:blipFill rotWithShape="1">
          <a:blip r:embed="rId33">
            <a:alphaModFix/>
          </a:blip>
          <a:srcRect/>
          <a:stretch/>
        </p:blipFill>
        <p:spPr>
          <a:xfrm>
            <a:off x="838200" y="6513174"/>
            <a:ext cx="2824372" cy="158262"/>
          </a:xfrm>
          <a:prstGeom prst="rect">
            <a:avLst/>
          </a:prstGeom>
          <a:noFill/>
          <a:ln>
            <a:noFill/>
          </a:ln>
        </p:spPr>
      </p:pic>
      <p:sp>
        <p:nvSpPr>
          <p:cNvPr id="17" name="Google Shape;17;p34"/>
          <p:cNvSpPr/>
          <p:nvPr/>
        </p:nvSpPr>
        <p:spPr>
          <a:xfrm>
            <a:off x="10328961" y="1"/>
            <a:ext cx="1860468" cy="780222"/>
          </a:xfrm>
          <a:custGeom>
            <a:avLst/>
            <a:gdLst/>
            <a:ahLst/>
            <a:cxnLst/>
            <a:rect l="l" t="t" r="r" b="b"/>
            <a:pathLst>
              <a:path w="1860468" h="997527" extrusionOk="0">
                <a:moveTo>
                  <a:pt x="0" y="0"/>
                </a:moveTo>
                <a:lnTo>
                  <a:pt x="1860468" y="0"/>
                </a:lnTo>
                <a:lnTo>
                  <a:pt x="1860468" y="997527"/>
                </a:lnTo>
                <a:lnTo>
                  <a:pt x="521805" y="997527"/>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 name="Google Shape;18;p34" descr="Logo&#10;&#10;Description automatically generated"/>
          <p:cNvPicPr preferRelativeResize="0"/>
          <p:nvPr/>
        </p:nvPicPr>
        <p:blipFill rotWithShape="1">
          <a:blip r:embed="rId34">
            <a:alphaModFix/>
          </a:blip>
          <a:srcRect/>
          <a:stretch/>
        </p:blipFill>
        <p:spPr>
          <a:xfrm>
            <a:off x="10742685" y="161365"/>
            <a:ext cx="1344353" cy="45414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3.xml"/><Relationship Id="rId1" Type="http://schemas.openxmlformats.org/officeDocument/2006/relationships/video" Target="https://www.youtube.com/embed/5EKphdkY16g?feature=oembed" TargetMode="External"/><Relationship Id="rId4" Type="http://schemas.openxmlformats.org/officeDocument/2006/relationships/image" Target="../media/image1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3.png"/><Relationship Id="rId7" Type="http://schemas.openxmlformats.org/officeDocument/2006/relationships/diagramColors" Target="../diagrams/colors3.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ideo" Target="https://www.youtube.com/embed/t7GM0BYwv9Y?feature=oembed" TargetMode="External"/><Relationship Id="rId5" Type="http://schemas.openxmlformats.org/officeDocument/2006/relationships/image" Target="../media/image37.jpe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hyperlink" Target="https://www.kkmm.gov.my/foto/65-bahankpkk/dokumen/498-pembudayaan-dan-jati-diri"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jpg"/><Relationship Id="rId7"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5.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10" Type="http://schemas.openxmlformats.org/officeDocument/2006/relationships/image" Target="../media/image20.jpg"/><Relationship Id="rId4" Type="http://schemas.openxmlformats.org/officeDocument/2006/relationships/image" Target="../media/image14.jpg"/><Relationship Id="rId9" Type="http://schemas.openxmlformats.org/officeDocument/2006/relationships/image" Target="../media/image19.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creativecommons.org/licenses/by-nc/3.0/" TargetMode="External"/><Relationship Id="rId4" Type="http://schemas.openxmlformats.org/officeDocument/2006/relationships/hyperlink" Target="https://freepngimg.com/png/14614-presentation-download-pn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9C1B21-7701-9743-5BEF-155385C1B8B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MY" smtClean="0"/>
              <a:t>1</a:t>
            </a:fld>
            <a:endParaRPr lang="en-MY"/>
          </a:p>
        </p:txBody>
      </p:sp>
      <p:sp>
        <p:nvSpPr>
          <p:cNvPr id="3" name="Title 2">
            <a:extLst>
              <a:ext uri="{FF2B5EF4-FFF2-40B4-BE49-F238E27FC236}">
                <a16:creationId xmlns:a16="http://schemas.microsoft.com/office/drawing/2014/main" id="{A309C02F-E90D-EE1C-0203-0B8A664668FD}"/>
              </a:ext>
            </a:extLst>
          </p:cNvPr>
          <p:cNvSpPr>
            <a:spLocks noGrp="1"/>
          </p:cNvSpPr>
          <p:nvPr>
            <p:ph type="title"/>
          </p:nvPr>
        </p:nvSpPr>
        <p:spPr>
          <a:xfrm>
            <a:off x="166395" y="542407"/>
            <a:ext cx="3136641" cy="1325563"/>
          </a:xfrm>
        </p:spPr>
        <p:txBody>
          <a:bodyPr/>
          <a:lstStyle/>
          <a:p>
            <a:r>
              <a:rPr lang="ms-MY" dirty="0"/>
              <a:t>Induksi Set</a:t>
            </a:r>
          </a:p>
        </p:txBody>
      </p:sp>
      <p:pic>
        <p:nvPicPr>
          <p:cNvPr id="1026" name="Picture 2" descr="SMART DIGITAL TV | Hyundai Home Appliances">
            <a:extLst>
              <a:ext uri="{FF2B5EF4-FFF2-40B4-BE49-F238E27FC236}">
                <a16:creationId xmlns:a16="http://schemas.microsoft.com/office/drawing/2014/main" id="{2612DD04-A17A-47DD-4853-84784FF6B35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258" t="11947" r="4349" b="11615"/>
          <a:stretch/>
        </p:blipFill>
        <p:spPr bwMode="auto">
          <a:xfrm>
            <a:off x="2551189" y="693583"/>
            <a:ext cx="9298322" cy="6060342"/>
          </a:xfrm>
          <a:prstGeom prst="rect">
            <a:avLst/>
          </a:prstGeom>
          <a:noFill/>
          <a:extLst>
            <a:ext uri="{909E8E84-426E-40DD-AFC4-6F175D3DCCD1}">
              <a14:hiddenFill xmlns:a14="http://schemas.microsoft.com/office/drawing/2010/main">
                <a:solidFill>
                  <a:srgbClr val="FFFFFF"/>
                </a:solidFill>
              </a14:hiddenFill>
            </a:ext>
          </a:extLst>
        </p:spPr>
      </p:pic>
      <p:pic>
        <p:nvPicPr>
          <p:cNvPr id="6" name="Online Media 5" title="[INFOGRAFIK] Rasuah di Malaysia">
            <a:hlinkClick r:id="" action="ppaction://media"/>
            <a:extLst>
              <a:ext uri="{FF2B5EF4-FFF2-40B4-BE49-F238E27FC236}">
                <a16:creationId xmlns:a16="http://schemas.microsoft.com/office/drawing/2014/main" id="{5897F96B-6E84-B1F0-6715-29E42A07896E}"/>
              </a:ext>
            </a:extLst>
          </p:cNvPr>
          <p:cNvPicPr>
            <a:picLocks noRot="1" noChangeAspect="1"/>
          </p:cNvPicPr>
          <p:nvPr>
            <a:videoFile r:link="rId1"/>
          </p:nvPr>
        </p:nvPicPr>
        <p:blipFill>
          <a:blip r:embed="rId4"/>
          <a:stretch>
            <a:fillRect/>
          </a:stretch>
        </p:blipFill>
        <p:spPr>
          <a:xfrm>
            <a:off x="2744102" y="871272"/>
            <a:ext cx="8892932" cy="5024519"/>
          </a:xfrm>
          <a:prstGeom prst="rect">
            <a:avLst/>
          </a:prstGeom>
        </p:spPr>
      </p:pic>
    </p:spTree>
    <p:extLst>
      <p:ext uri="{BB962C8B-B14F-4D97-AF65-F5344CB8AC3E}">
        <p14:creationId xmlns:p14="http://schemas.microsoft.com/office/powerpoint/2010/main" val="34826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9"/>
          <p:cNvSpPr txBox="1">
            <a:spLocks noGrp="1"/>
          </p:cNvSpPr>
          <p:nvPr>
            <p:ph type="title"/>
          </p:nvPr>
        </p:nvSpPr>
        <p:spPr>
          <a:xfrm>
            <a:off x="609600" y="548633"/>
            <a:ext cx="10972800" cy="6420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800"/>
              <a:buFont typeface="Lato"/>
              <a:buNone/>
            </a:pPr>
            <a:r>
              <a:rPr lang="en-MY">
                <a:solidFill>
                  <a:schemeClr val="dk1"/>
                </a:solidFill>
              </a:rPr>
              <a:t>RANCANGAN  MINGGUAN</a:t>
            </a:r>
            <a:endParaRPr/>
          </a:p>
        </p:txBody>
      </p:sp>
      <p:graphicFrame>
        <p:nvGraphicFramePr>
          <p:cNvPr id="303" name="Google Shape;303;p9"/>
          <p:cNvGraphicFramePr/>
          <p:nvPr>
            <p:extLst>
              <p:ext uri="{D42A27DB-BD31-4B8C-83A1-F6EECF244321}">
                <p14:modId xmlns:p14="http://schemas.microsoft.com/office/powerpoint/2010/main" val="2047121502"/>
              </p:ext>
            </p:extLst>
          </p:nvPr>
        </p:nvGraphicFramePr>
        <p:xfrm>
          <a:off x="2014108" y="1465732"/>
          <a:ext cx="8565401" cy="3755198"/>
        </p:xfrm>
        <a:graphic>
          <a:graphicData uri="http://schemas.openxmlformats.org/drawingml/2006/table">
            <a:tbl>
              <a:tblPr firstRow="1" bandRow="1">
                <a:noFill/>
                <a:tableStyleId>{F100544F-E1A6-43E5-BA66-322A0460603E}</a:tableStyleId>
              </a:tblPr>
              <a:tblGrid>
                <a:gridCol w="1289552">
                  <a:extLst>
                    <a:ext uri="{9D8B030D-6E8A-4147-A177-3AD203B41FA5}">
                      <a16:colId xmlns:a16="http://schemas.microsoft.com/office/drawing/2014/main" val="20000"/>
                    </a:ext>
                  </a:extLst>
                </a:gridCol>
                <a:gridCol w="7275849">
                  <a:extLst>
                    <a:ext uri="{9D8B030D-6E8A-4147-A177-3AD203B41FA5}">
                      <a16:colId xmlns:a16="http://schemas.microsoft.com/office/drawing/2014/main" val="20001"/>
                    </a:ext>
                  </a:extLst>
                </a:gridCol>
              </a:tblGrid>
              <a:tr h="457647">
                <a:tc>
                  <a:txBody>
                    <a:bodyPr/>
                    <a:lstStyle/>
                    <a:p>
                      <a:pPr marL="0" marR="0" lvl="0" indent="0" algn="ctr" rtl="0">
                        <a:lnSpc>
                          <a:spcPct val="100000"/>
                        </a:lnSpc>
                        <a:spcBef>
                          <a:spcPts val="0"/>
                        </a:spcBef>
                        <a:spcAft>
                          <a:spcPts val="0"/>
                        </a:spcAft>
                        <a:buClr>
                          <a:srgbClr val="000000"/>
                        </a:buClr>
                        <a:buSzPts val="1800"/>
                        <a:buFont typeface="Arial"/>
                        <a:buNone/>
                      </a:pPr>
                      <a:r>
                        <a:rPr lang="en-MY" sz="1800" u="none" strike="noStrike" cap="none"/>
                        <a:t>MINGGU</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MY" sz="1800" u="none" strike="noStrike" cap="none"/>
                        <a:t>TOPIK</a:t>
                      </a:r>
                      <a:endParaRPr sz="1400" u="none" strike="noStrike" cap="none"/>
                    </a:p>
                  </a:txBody>
                  <a:tcPr marL="91450" marR="91450" marT="45725" marB="45725"/>
                </a:tc>
                <a:extLst>
                  <a:ext uri="{0D108BD9-81ED-4DB2-BD59-A6C34878D82A}">
                    <a16:rowId xmlns:a16="http://schemas.microsoft.com/office/drawing/2014/main" val="10000"/>
                  </a:ext>
                </a:extLst>
              </a:tr>
              <a:tr h="457647">
                <a:tc>
                  <a:txBody>
                    <a:bodyPr/>
                    <a:lstStyle/>
                    <a:p>
                      <a:pPr marL="0" marR="0" lvl="0" indent="0" algn="ctr" rtl="0">
                        <a:lnSpc>
                          <a:spcPct val="100000"/>
                        </a:lnSpc>
                        <a:spcBef>
                          <a:spcPts val="0"/>
                        </a:spcBef>
                        <a:spcAft>
                          <a:spcPts val="0"/>
                        </a:spcAft>
                        <a:buClr>
                          <a:srgbClr val="000000"/>
                        </a:buClr>
                        <a:buSzPts val="1800"/>
                        <a:buFont typeface="Arial"/>
                        <a:buNone/>
                      </a:pPr>
                      <a:r>
                        <a:rPr lang="en-MY" sz="1800" b="1" u="none" strike="noStrike" cap="none"/>
                        <a:t>5</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MY" sz="1800" b="0" i="0" u="none" strike="noStrike" cap="none" dirty="0" err="1">
                          <a:solidFill>
                            <a:schemeClr val="dk1"/>
                          </a:solidFill>
                          <a:latin typeface="Calibri"/>
                          <a:ea typeface="Calibri"/>
                          <a:cs typeface="Calibri"/>
                          <a:sym typeface="Calibri"/>
                        </a:rPr>
                        <a:t>Ujian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Integriti</a:t>
                      </a:r>
                      <a:r>
                        <a:rPr lang="en-MY" sz="1800" b="0" i="0" u="none" strike="noStrike" cap="none" dirty="0">
                          <a:solidFill>
                            <a:schemeClr val="dk1"/>
                          </a:solidFill>
                          <a:latin typeface="Calibri"/>
                          <a:ea typeface="Calibri"/>
                          <a:cs typeface="Calibri"/>
                          <a:sym typeface="Calibri"/>
                        </a:rPr>
                        <a:t> Teras </a:t>
                      </a:r>
                      <a:r>
                        <a:rPr lang="en-MY" sz="1800" b="0" i="0" u="none" strike="noStrike" cap="none" dirty="0" err="1">
                          <a:solidFill>
                            <a:schemeClr val="dk1"/>
                          </a:solidFill>
                          <a:latin typeface="Calibri"/>
                          <a:ea typeface="Calibri"/>
                          <a:cs typeface="Calibri"/>
                          <a:sym typeface="Calibri"/>
                        </a:rPr>
                        <a:t>Kesejateraan</a:t>
                      </a:r>
                      <a:endParaRPr sz="1800" u="none" strike="noStrike" cap="none" dirty="0"/>
                    </a:p>
                  </a:txBody>
                  <a:tcPr marL="73025" marR="73025" marT="45725" marB="45725"/>
                </a:tc>
                <a:extLst>
                  <a:ext uri="{0D108BD9-81ED-4DB2-BD59-A6C34878D82A}">
                    <a16:rowId xmlns:a16="http://schemas.microsoft.com/office/drawing/2014/main" val="10001"/>
                  </a:ext>
                </a:extLst>
              </a:tr>
              <a:tr h="457647">
                <a:tc>
                  <a:txBody>
                    <a:bodyPr/>
                    <a:lstStyle/>
                    <a:p>
                      <a:pPr marL="0" marR="0" lvl="0" indent="0" algn="ctr" rtl="0">
                        <a:lnSpc>
                          <a:spcPct val="100000"/>
                        </a:lnSpc>
                        <a:spcBef>
                          <a:spcPts val="0"/>
                        </a:spcBef>
                        <a:spcAft>
                          <a:spcPts val="0"/>
                        </a:spcAft>
                        <a:buClr>
                          <a:srgbClr val="000000"/>
                        </a:buClr>
                        <a:buSzPts val="1800"/>
                        <a:buFont typeface="Arial"/>
                        <a:buNone/>
                      </a:pPr>
                      <a:r>
                        <a:rPr lang="en-MY" sz="1800" b="1" u="none" strike="noStrike" cap="none"/>
                        <a:t>6</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MY" sz="1800" b="0" i="0" u="none" strike="noStrike" cap="none" dirty="0" err="1">
                          <a:solidFill>
                            <a:schemeClr val="dk1"/>
                          </a:solidFill>
                          <a:latin typeface="Calibri"/>
                          <a:ea typeface="Calibri"/>
                          <a:cs typeface="Calibri"/>
                          <a:sym typeface="Calibri"/>
                        </a:rPr>
                        <a:t>Rasuah</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suatu</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jenayah</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serius</a:t>
                      </a:r>
                      <a:r>
                        <a:rPr lang="en-MY" sz="1800" b="0" i="0" u="none" strike="noStrike" cap="none" dirty="0">
                          <a:solidFill>
                            <a:schemeClr val="dk1"/>
                          </a:solidFill>
                          <a:latin typeface="Calibri"/>
                          <a:ea typeface="Calibri"/>
                          <a:cs typeface="Calibri"/>
                          <a:sym typeface="Calibri"/>
                        </a:rPr>
                        <a:t> </a:t>
                      </a:r>
                      <a:endParaRPr sz="1000" b="0" i="0" u="none" strike="noStrike" cap="none" dirty="0">
                        <a:solidFill>
                          <a:srgbClr val="000000"/>
                        </a:solidFill>
                        <a:latin typeface="Calibri"/>
                        <a:ea typeface="Calibri"/>
                        <a:cs typeface="Calibri"/>
                        <a:sym typeface="Calibri"/>
                      </a:endParaRPr>
                    </a:p>
                  </a:txBody>
                  <a:tcPr marL="73025" marR="73025" marT="45725" marB="45725"/>
                </a:tc>
                <a:extLst>
                  <a:ext uri="{0D108BD9-81ED-4DB2-BD59-A6C34878D82A}">
                    <a16:rowId xmlns:a16="http://schemas.microsoft.com/office/drawing/2014/main" val="10002"/>
                  </a:ext>
                </a:extLst>
              </a:tr>
              <a:tr h="457647">
                <a:tc>
                  <a:txBody>
                    <a:bodyPr/>
                    <a:lstStyle/>
                    <a:p>
                      <a:pPr marL="0" marR="0" lvl="0" indent="0" algn="ctr" rtl="0">
                        <a:lnSpc>
                          <a:spcPct val="100000"/>
                        </a:lnSpc>
                        <a:spcBef>
                          <a:spcPts val="0"/>
                        </a:spcBef>
                        <a:spcAft>
                          <a:spcPts val="0"/>
                        </a:spcAft>
                        <a:buClr>
                          <a:srgbClr val="000000"/>
                        </a:buClr>
                        <a:buSzPts val="1800"/>
                        <a:buFont typeface="Arial"/>
                        <a:buNone/>
                      </a:pPr>
                      <a:r>
                        <a:rPr lang="en-MY" sz="1800" b="1" u="none" strike="noStrike" cap="none" dirty="0"/>
                        <a:t>7</a:t>
                      </a:r>
                      <a:endParaRPr sz="1400" u="none" strike="noStrike" cap="none" dirty="0"/>
                    </a:p>
                  </a:txBody>
                  <a:tcPr marL="91450" marR="91450" marT="45725" marB="45725"/>
                </a:tc>
                <a:tc>
                  <a:txBody>
                    <a:bodyPr/>
                    <a:lstStyle/>
                    <a:p>
                      <a:pPr marL="0" marR="0" lvl="0" indent="0" algn="just" rtl="0">
                        <a:lnSpc>
                          <a:spcPct val="100000"/>
                        </a:lnSpc>
                        <a:spcBef>
                          <a:spcPts val="0"/>
                        </a:spcBef>
                        <a:spcAft>
                          <a:spcPts val="0"/>
                        </a:spcAft>
                        <a:buClr>
                          <a:srgbClr val="000000"/>
                        </a:buClr>
                        <a:buSzPts val="1800"/>
                        <a:buFont typeface="Arial"/>
                        <a:buNone/>
                      </a:pPr>
                      <a:r>
                        <a:rPr lang="en-MY" sz="1800" b="0" i="0" u="none" strike="noStrike" cap="none" dirty="0" err="1">
                          <a:solidFill>
                            <a:schemeClr val="dk1"/>
                          </a:solidFill>
                          <a:latin typeface="Calibri"/>
                          <a:ea typeface="Calibri"/>
                          <a:cs typeface="Calibri"/>
                          <a:sym typeface="Calibri"/>
                        </a:rPr>
                        <a:t>Agensi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pencegahan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rasuah</a:t>
                      </a:r>
                      <a:r>
                        <a:rPr lang="en-MY" sz="1800" b="0" i="0" u="none" strike="noStrike" cap="none" dirty="0">
                          <a:solidFill>
                            <a:schemeClr val="dk1"/>
                          </a:solidFill>
                          <a:latin typeface="Calibri"/>
                          <a:ea typeface="Calibri"/>
                          <a:cs typeface="Calibri"/>
                          <a:sym typeface="Calibri"/>
                        </a:rPr>
                        <a:t> dan </a:t>
                      </a:r>
                      <a:r>
                        <a:rPr lang="en-MY" sz="1800" b="0" i="0" u="none" strike="noStrike" cap="none" dirty="0" err="1">
                          <a:solidFill>
                            <a:schemeClr val="dk1"/>
                          </a:solidFill>
                          <a:latin typeface="Calibri"/>
                          <a:ea typeface="Calibri"/>
                          <a:cs typeface="Calibri"/>
                          <a:sym typeface="Calibri"/>
                        </a:rPr>
                        <a:t>pemerkasaan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integritI</a:t>
                      </a:r>
                      <a:r>
                        <a:rPr lang="en-MY" sz="1800" b="0" i="0" u="none" strike="noStrike" cap="none" dirty="0">
                          <a:solidFill>
                            <a:schemeClr val="dk1"/>
                          </a:solidFill>
                          <a:latin typeface="Calibri"/>
                          <a:ea typeface="Calibri"/>
                          <a:cs typeface="Calibri"/>
                          <a:sym typeface="Calibri"/>
                        </a:rPr>
                        <a:t>                              </a:t>
                      </a:r>
                      <a:endParaRPr sz="1800" b="1" u="none" strike="noStrike" cap="none" dirty="0"/>
                    </a:p>
                  </a:txBody>
                  <a:tcPr marL="73025" marR="73025" marT="45725" marB="45725"/>
                </a:tc>
                <a:extLst>
                  <a:ext uri="{0D108BD9-81ED-4DB2-BD59-A6C34878D82A}">
                    <a16:rowId xmlns:a16="http://schemas.microsoft.com/office/drawing/2014/main" val="10003"/>
                  </a:ext>
                </a:extLst>
              </a:tr>
              <a:tr h="639447">
                <a:tc>
                  <a:txBody>
                    <a:bodyPr/>
                    <a:lstStyle/>
                    <a:p>
                      <a:pPr marL="0" marR="0" lvl="0" indent="0" algn="ctr" rtl="0">
                        <a:lnSpc>
                          <a:spcPct val="100000"/>
                        </a:lnSpc>
                        <a:spcBef>
                          <a:spcPts val="0"/>
                        </a:spcBef>
                        <a:spcAft>
                          <a:spcPts val="0"/>
                        </a:spcAft>
                        <a:buClr>
                          <a:srgbClr val="000000"/>
                        </a:buClr>
                        <a:buSzPts val="1800"/>
                        <a:buFont typeface="Arial"/>
                        <a:buNone/>
                      </a:pPr>
                      <a:r>
                        <a:rPr lang="en-MY" sz="1800" b="1" u="none" strike="noStrike" cap="none"/>
                        <a:t>8</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MY" sz="1800" b="0" i="0" u="none" strike="noStrike" cap="none" dirty="0">
                          <a:solidFill>
                            <a:schemeClr val="dk1"/>
                          </a:solidFill>
                          <a:latin typeface="Calibri"/>
                          <a:ea typeface="Calibri"/>
                          <a:cs typeface="Calibri"/>
                          <a:sym typeface="Calibri"/>
                        </a:rPr>
                        <a:t>CUTI PERTENGAHAN SEMESTER</a:t>
                      </a:r>
                      <a:endParaRPr sz="1400" b="0" u="none" strike="noStrike" cap="none" dirty="0"/>
                    </a:p>
                    <a:p>
                      <a:pPr marL="0" marR="0" lvl="0" indent="0" algn="just"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Calibri"/>
                        <a:ea typeface="Calibri"/>
                        <a:cs typeface="Calibri"/>
                        <a:sym typeface="Calibri"/>
                      </a:endParaRPr>
                    </a:p>
                  </a:txBody>
                  <a:tcPr marL="73025" marR="73025" marT="45725" marB="45725"/>
                </a:tc>
                <a:extLst>
                  <a:ext uri="{0D108BD9-81ED-4DB2-BD59-A6C34878D82A}">
                    <a16:rowId xmlns:a16="http://schemas.microsoft.com/office/drawing/2014/main" val="10004"/>
                  </a:ext>
                </a:extLst>
              </a:tr>
              <a:tr h="457647">
                <a:tc>
                  <a:txBody>
                    <a:bodyPr/>
                    <a:lstStyle/>
                    <a:p>
                      <a:pPr marL="0" marR="0" lvl="0" indent="0" algn="ctr" rtl="0">
                        <a:lnSpc>
                          <a:spcPct val="100000"/>
                        </a:lnSpc>
                        <a:spcBef>
                          <a:spcPts val="0"/>
                        </a:spcBef>
                        <a:spcAft>
                          <a:spcPts val="0"/>
                        </a:spcAft>
                        <a:buClr>
                          <a:srgbClr val="000000"/>
                        </a:buClr>
                        <a:buSzPts val="1800"/>
                        <a:buFont typeface="Arial"/>
                        <a:buNone/>
                      </a:pPr>
                      <a:r>
                        <a:rPr lang="en-MY" sz="1800" b="1" u="none" strike="noStrike" cap="none"/>
                        <a:t>9</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800"/>
                        <a:buFont typeface="Arial"/>
                        <a:buNone/>
                      </a:pPr>
                      <a:r>
                        <a:rPr lang="en-MY" sz="1800" b="0" i="0" u="none" strike="noStrike" cap="none" dirty="0" err="1">
                          <a:solidFill>
                            <a:schemeClr val="dk1"/>
                          </a:solidFill>
                          <a:latin typeface="Calibri"/>
                          <a:ea typeface="Calibri"/>
                          <a:cs typeface="Calibri"/>
                          <a:sym typeface="Calibri"/>
                        </a:rPr>
                        <a:t>Rasuah</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berdasarkan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Akta</a:t>
                      </a:r>
                      <a:r>
                        <a:rPr lang="en-MY" sz="1800" b="0" i="0" u="none" strike="noStrike" cap="none" dirty="0">
                          <a:solidFill>
                            <a:schemeClr val="dk1"/>
                          </a:solidFill>
                          <a:latin typeface="Calibri"/>
                          <a:ea typeface="Calibri"/>
                          <a:cs typeface="Calibri"/>
                          <a:sym typeface="Calibri"/>
                        </a:rPr>
                        <a:t> SPRM  2009 dan </a:t>
                      </a:r>
                      <a:r>
                        <a:rPr lang="en-MY" sz="1800" b="0" i="0" u="none" strike="noStrike" cap="none" dirty="0" err="1">
                          <a:solidFill>
                            <a:schemeClr val="dk1"/>
                          </a:solidFill>
                          <a:latin typeface="Calibri"/>
                          <a:ea typeface="Calibri"/>
                          <a:cs typeface="Calibri"/>
                          <a:sym typeface="Calibri"/>
                        </a:rPr>
                        <a:t>kesalahan</a:t>
                      </a:r>
                      <a:r>
                        <a:rPr lang="en-MY" sz="1800" b="0" i="0" u="none" strike="noStrike" cap="none" dirty="0">
                          <a:solidFill>
                            <a:schemeClr val="dk1"/>
                          </a:solidFill>
                          <a:latin typeface="Calibri"/>
                          <a:ea typeface="Calibri"/>
                          <a:cs typeface="Calibri"/>
                          <a:sym typeface="Calibri"/>
                        </a:rPr>
                        <a:t> liability </a:t>
                      </a:r>
                      <a:r>
                        <a:rPr lang="en-MY" sz="1800" b="0" i="0" u="none" strike="noStrike" cap="none" dirty="0" err="1">
                          <a:solidFill>
                            <a:schemeClr val="dk1"/>
                          </a:solidFill>
                          <a:latin typeface="Calibri"/>
                          <a:ea typeface="Calibri"/>
                          <a:cs typeface="Calibri"/>
                          <a:sym typeface="Calibri"/>
                        </a:rPr>
                        <a:t>korporat</a:t>
                      </a:r>
                      <a:endParaRPr sz="1000" b="0" i="0" u="none" strike="noStrike" cap="none" dirty="0">
                        <a:solidFill>
                          <a:srgbClr val="000000"/>
                        </a:solidFill>
                        <a:latin typeface="Calibri"/>
                        <a:ea typeface="Calibri"/>
                        <a:cs typeface="Calibri"/>
                        <a:sym typeface="Calibri"/>
                      </a:endParaRPr>
                    </a:p>
                  </a:txBody>
                  <a:tcPr marL="73025" marR="73025" marT="45725" marB="45725"/>
                </a:tc>
                <a:extLst>
                  <a:ext uri="{0D108BD9-81ED-4DB2-BD59-A6C34878D82A}">
                    <a16:rowId xmlns:a16="http://schemas.microsoft.com/office/drawing/2014/main" val="10005"/>
                  </a:ext>
                </a:extLst>
              </a:tr>
              <a:tr h="827516">
                <a:tc>
                  <a:txBody>
                    <a:bodyPr/>
                    <a:lstStyle/>
                    <a:p>
                      <a:pPr marL="0" marR="0" lvl="0" indent="0" algn="ctr" rtl="0">
                        <a:lnSpc>
                          <a:spcPct val="100000"/>
                        </a:lnSpc>
                        <a:spcBef>
                          <a:spcPts val="0"/>
                        </a:spcBef>
                        <a:spcAft>
                          <a:spcPts val="0"/>
                        </a:spcAft>
                        <a:buClr>
                          <a:srgbClr val="000000"/>
                        </a:buClr>
                        <a:buSzPts val="1800"/>
                        <a:buFont typeface="Arial"/>
                        <a:buNone/>
                      </a:pPr>
                      <a:r>
                        <a:rPr lang="en-MY" sz="1800" b="1" u="none" strike="noStrike" cap="none" dirty="0"/>
                        <a:t>10</a:t>
                      </a:r>
                      <a:endParaRPr sz="1400" u="none" strike="noStrike" cap="none" dirty="0"/>
                    </a:p>
                  </a:txBody>
                  <a:tcPr marL="91450" marR="91450" marT="45725" marB="45725">
                    <a:solidFill>
                      <a:schemeClr val="accent5">
                        <a:lumMod val="20000"/>
                        <a:lumOff val="80000"/>
                      </a:schemeClr>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MY" sz="1800" b="0" i="0" u="none" strike="noStrike" cap="none" dirty="0" err="1">
                          <a:solidFill>
                            <a:schemeClr val="dk1"/>
                          </a:solidFill>
                          <a:latin typeface="Calibri"/>
                          <a:ea typeface="Calibri"/>
                          <a:cs typeface="Calibri"/>
                          <a:sym typeface="Calibri"/>
                        </a:rPr>
                        <a:t>Kesalahan</a:t>
                      </a:r>
                      <a:r>
                        <a:rPr lang="en-MY" sz="1800" b="0" i="0" u="none" strike="noStrike" cap="none" dirty="0">
                          <a:solidFill>
                            <a:schemeClr val="dk1"/>
                          </a:solidFill>
                          <a:latin typeface="Calibri"/>
                          <a:ea typeface="Calibri"/>
                          <a:cs typeface="Calibri"/>
                          <a:sym typeface="Calibri"/>
                        </a:rPr>
                        <a:t> liability </a:t>
                      </a:r>
                      <a:r>
                        <a:rPr lang="en-MY" sz="1800" b="0" i="0" u="none" strike="noStrike" cap="none" dirty="0" err="1">
                          <a:solidFill>
                            <a:schemeClr val="dk1"/>
                          </a:solidFill>
                          <a:latin typeface="Calibri"/>
                          <a:ea typeface="Calibri"/>
                          <a:cs typeface="Calibri"/>
                          <a:sym typeface="Calibri"/>
                        </a:rPr>
                        <a:t>korporat</a:t>
                      </a:r>
                      <a:endParaRPr sz="1000" b="0" u="none" strike="noStrike" cap="none" dirty="0"/>
                    </a:p>
                  </a:txBody>
                  <a:tcPr marL="73025" marR="73025" marT="45725" marB="45725">
                    <a:solidFill>
                      <a:schemeClr val="accent5">
                        <a:lumMod val="20000"/>
                        <a:lumOff val="80000"/>
                      </a:schemeClr>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0"/>
          <p:cNvSpPr txBox="1">
            <a:spLocks noGrp="1"/>
          </p:cNvSpPr>
          <p:nvPr>
            <p:ph type="title"/>
          </p:nvPr>
        </p:nvSpPr>
        <p:spPr>
          <a:xfrm>
            <a:off x="609600" y="548633"/>
            <a:ext cx="10972800" cy="6420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800"/>
              <a:buFont typeface="Lato"/>
              <a:buNone/>
            </a:pPr>
            <a:r>
              <a:rPr lang="en-MY">
                <a:solidFill>
                  <a:schemeClr val="dk1"/>
                </a:solidFill>
              </a:rPr>
              <a:t>RANCANGAN  MINGGUAN</a:t>
            </a:r>
            <a:endParaRPr/>
          </a:p>
        </p:txBody>
      </p:sp>
      <p:graphicFrame>
        <p:nvGraphicFramePr>
          <p:cNvPr id="309" name="Google Shape;309;p10"/>
          <p:cNvGraphicFramePr/>
          <p:nvPr>
            <p:extLst>
              <p:ext uri="{D42A27DB-BD31-4B8C-83A1-F6EECF244321}">
                <p14:modId xmlns:p14="http://schemas.microsoft.com/office/powerpoint/2010/main" val="2625778767"/>
              </p:ext>
            </p:extLst>
          </p:nvPr>
        </p:nvGraphicFramePr>
        <p:xfrm>
          <a:off x="1925618" y="1775430"/>
          <a:ext cx="8732549" cy="2925280"/>
        </p:xfrm>
        <a:graphic>
          <a:graphicData uri="http://schemas.openxmlformats.org/drawingml/2006/table">
            <a:tbl>
              <a:tblPr firstRow="1" bandRow="1">
                <a:noFill/>
                <a:tableStyleId>{F100544F-E1A6-43E5-BA66-322A0460603E}</a:tableStyleId>
              </a:tblPr>
              <a:tblGrid>
                <a:gridCol w="2326298">
                  <a:extLst>
                    <a:ext uri="{9D8B030D-6E8A-4147-A177-3AD203B41FA5}">
                      <a16:colId xmlns:a16="http://schemas.microsoft.com/office/drawing/2014/main" val="20000"/>
                    </a:ext>
                  </a:extLst>
                </a:gridCol>
                <a:gridCol w="6406251">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MY" sz="1800" u="none" strike="noStrike" cap="none"/>
                        <a:t>MINGGU</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MY" sz="1800" u="none" strike="noStrike" cap="none"/>
                        <a:t>TOPIK</a:t>
                      </a:r>
                      <a:endParaRPr sz="1400" u="none" strike="noStrike" cap="none"/>
                    </a:p>
                  </a:txBody>
                  <a:tcPr marL="91450" marR="91450" marT="45725" marB="45725"/>
                </a:tc>
                <a:extLst>
                  <a:ext uri="{0D108BD9-81ED-4DB2-BD59-A6C34878D82A}">
                    <a16:rowId xmlns:a16="http://schemas.microsoft.com/office/drawing/2014/main" val="10000"/>
                  </a:ext>
                </a:extLst>
              </a:tr>
              <a:tr h="380150">
                <a:tc>
                  <a:txBody>
                    <a:bodyPr/>
                    <a:lstStyle/>
                    <a:p>
                      <a:pPr marL="0" marR="0" lvl="0" indent="0" algn="ctr" rtl="0">
                        <a:lnSpc>
                          <a:spcPct val="100000"/>
                        </a:lnSpc>
                        <a:spcBef>
                          <a:spcPts val="0"/>
                        </a:spcBef>
                        <a:spcAft>
                          <a:spcPts val="0"/>
                        </a:spcAft>
                        <a:buClr>
                          <a:srgbClr val="000000"/>
                        </a:buClr>
                        <a:buSzPts val="1800"/>
                        <a:buFont typeface="Arial"/>
                        <a:buNone/>
                      </a:pPr>
                      <a:r>
                        <a:rPr lang="en-MY" sz="1800" b="1" u="none" strike="noStrike" cap="none" dirty="0"/>
                        <a:t>11</a:t>
                      </a:r>
                      <a:endParaRPr sz="1400" u="none" strike="noStrike" cap="none" dirty="0"/>
                    </a:p>
                  </a:txBody>
                  <a:tcPr marL="91450" marR="91450" marT="45725" marB="45725">
                    <a:solidFill>
                      <a:srgbClr val="EEE0E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MY" sz="1800" b="0" i="0" u="none" strike="noStrike" cap="none" dirty="0" err="1">
                          <a:solidFill>
                            <a:schemeClr val="dk1"/>
                          </a:solidFill>
                          <a:latin typeface="Calibri"/>
                          <a:ea typeface="Calibri"/>
                          <a:cs typeface="Calibri"/>
                          <a:sym typeface="Calibri"/>
                        </a:rPr>
                        <a:t>Jenayah</a:t>
                      </a:r>
                      <a:r>
                        <a:rPr lang="en-MY" sz="1800" b="0" i="0" u="none" strike="noStrike" cap="none" dirty="0">
                          <a:solidFill>
                            <a:schemeClr val="dk1"/>
                          </a:solidFill>
                          <a:latin typeface="Calibri"/>
                          <a:ea typeface="Calibri"/>
                          <a:cs typeface="Calibri"/>
                          <a:sym typeface="Calibri"/>
                        </a:rPr>
                        <a:t> Kolar </a:t>
                      </a:r>
                      <a:r>
                        <a:rPr lang="en-MY" sz="1800" b="0" i="0" u="none" strike="noStrike" cap="none" dirty="0" err="1">
                          <a:solidFill>
                            <a:schemeClr val="dk1"/>
                          </a:solidFill>
                          <a:latin typeface="Calibri"/>
                          <a:ea typeface="Calibri"/>
                          <a:cs typeface="Calibri"/>
                          <a:sym typeface="Calibri"/>
                        </a:rPr>
                        <a:t>putih</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Pembentangan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dalam</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kelas</a:t>
                      </a:r>
                      <a:r>
                        <a:rPr lang="en-MY" sz="1800" b="0" i="0" u="none" strike="noStrike" cap="none" dirty="0">
                          <a:solidFill>
                            <a:schemeClr val="dk1"/>
                          </a:solidFill>
                          <a:latin typeface="Calibri"/>
                          <a:ea typeface="Calibri"/>
                          <a:cs typeface="Calibri"/>
                          <a:sym typeface="Calibri"/>
                        </a:rPr>
                        <a:t> I)</a:t>
                      </a:r>
                      <a:endParaRPr sz="1800" u="none" strike="noStrike" cap="none" dirty="0"/>
                    </a:p>
                  </a:txBody>
                  <a:tcPr marL="73025" marR="73025" marT="45725" marB="45725">
                    <a:solidFill>
                      <a:srgbClr val="EEE0E2"/>
                    </a:solidFill>
                  </a:tcPr>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rgbClr val="000000"/>
                        </a:buClr>
                        <a:buSzPts val="1800"/>
                        <a:buFont typeface="Arial"/>
                        <a:buNone/>
                      </a:pPr>
                      <a:r>
                        <a:rPr lang="en-MY" sz="1800" b="1" u="none" strike="noStrike" cap="none" dirty="0"/>
                        <a:t>12</a:t>
                      </a:r>
                      <a:endParaRPr sz="1400" u="none" strike="noStrike" cap="none" dirty="0"/>
                    </a:p>
                  </a:txBody>
                  <a:tcPr marL="91450" marR="91450" marT="45725" marB="45725">
                    <a:solidFill>
                      <a:schemeClr val="tx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MY" sz="1800" b="0" i="0" u="none" strike="noStrike" cap="none" dirty="0" err="1">
                          <a:solidFill>
                            <a:schemeClr val="dk1"/>
                          </a:solidFill>
                          <a:latin typeface="Calibri"/>
                          <a:ea typeface="Calibri"/>
                          <a:cs typeface="Calibri"/>
                          <a:sym typeface="Calibri"/>
                        </a:rPr>
                        <a:t>Punca</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simptom</a:t>
                      </a:r>
                      <a:r>
                        <a:rPr lang="en-MY" sz="1800" b="0" i="0" u="none" strike="noStrike" cap="none" dirty="0">
                          <a:solidFill>
                            <a:schemeClr val="dk1"/>
                          </a:solidFill>
                          <a:latin typeface="Calibri"/>
                          <a:ea typeface="Calibri"/>
                          <a:cs typeface="Calibri"/>
                          <a:sym typeface="Calibri"/>
                        </a:rPr>
                        <a:t> dan </a:t>
                      </a:r>
                      <a:r>
                        <a:rPr lang="en-MY" sz="1800" b="0" i="0" u="none" strike="noStrike" cap="none" dirty="0" err="1">
                          <a:solidFill>
                            <a:schemeClr val="dk1"/>
                          </a:solidFill>
                          <a:latin typeface="Calibri"/>
                          <a:ea typeface="Calibri"/>
                          <a:cs typeface="Calibri"/>
                          <a:sym typeface="Calibri"/>
                        </a:rPr>
                        <a:t>kesan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jenayah</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rasuah</a:t>
                      </a:r>
                      <a:r>
                        <a:rPr lang="en-MY" sz="1800" b="0" i="0" u="none" strike="noStrike" cap="none" dirty="0">
                          <a:solidFill>
                            <a:schemeClr val="dk1"/>
                          </a:solidFill>
                          <a:latin typeface="Calibri"/>
                          <a:ea typeface="Calibri"/>
                          <a:cs typeface="Calibri"/>
                          <a:sym typeface="Calibri"/>
                        </a:rPr>
                        <a:t> - I (</a:t>
                      </a:r>
                      <a:r>
                        <a:rPr lang="en-MY" sz="1800" b="0" i="0" u="none" strike="noStrike" cap="none" dirty="0" err="1">
                          <a:solidFill>
                            <a:schemeClr val="dk1"/>
                          </a:solidFill>
                          <a:latin typeface="Calibri"/>
                          <a:ea typeface="Calibri"/>
                          <a:cs typeface="Calibri"/>
                          <a:sym typeface="Calibri"/>
                        </a:rPr>
                        <a:t>Pembentangan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dalam</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kelas</a:t>
                      </a:r>
                      <a:r>
                        <a:rPr lang="en-MY" sz="1800" b="0" i="0" u="none" strike="noStrike" cap="none" dirty="0">
                          <a:solidFill>
                            <a:schemeClr val="dk1"/>
                          </a:solidFill>
                          <a:latin typeface="Calibri"/>
                          <a:ea typeface="Calibri"/>
                          <a:cs typeface="Calibri"/>
                          <a:sym typeface="Calibri"/>
                        </a:rPr>
                        <a:t> II)</a:t>
                      </a:r>
                      <a:br>
                        <a:rPr lang="en-MY" sz="1800" u="none" strike="noStrike" cap="none" dirty="0"/>
                      </a:br>
                      <a:endParaRPr sz="1000" b="0" i="0" u="none" strike="noStrike" cap="none" dirty="0">
                        <a:solidFill>
                          <a:srgbClr val="000000"/>
                        </a:solidFill>
                        <a:latin typeface="Calibri"/>
                        <a:ea typeface="Calibri"/>
                        <a:cs typeface="Calibri"/>
                        <a:sym typeface="Calibri"/>
                      </a:endParaRPr>
                    </a:p>
                  </a:txBody>
                  <a:tcPr marL="73025" marR="73025" marT="45725" marB="45725">
                    <a:solidFill>
                      <a:schemeClr val="tx2"/>
                    </a:solidFill>
                  </a:tcPr>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Clr>
                          <a:srgbClr val="000000"/>
                        </a:buClr>
                        <a:buSzPts val="1800"/>
                        <a:buFont typeface="Arial"/>
                        <a:buNone/>
                      </a:pPr>
                      <a:r>
                        <a:rPr lang="en-MY" sz="1800" b="1" u="none" strike="noStrike" cap="none" dirty="0"/>
                        <a:t>13</a:t>
                      </a:r>
                      <a:endParaRPr sz="1400" u="none" strike="noStrike" cap="none" dirty="0"/>
                    </a:p>
                  </a:txBody>
                  <a:tcPr marL="91450" marR="91450" marT="45725" marB="45725">
                    <a:solidFill>
                      <a:srgbClr val="92D050"/>
                    </a:solidFill>
                  </a:tcPr>
                </a:tc>
                <a:tc>
                  <a:txBody>
                    <a:bodyPr/>
                    <a:lstStyle/>
                    <a:p>
                      <a:pPr marL="0" marR="0" lvl="0" indent="0" algn="just" rtl="0">
                        <a:lnSpc>
                          <a:spcPct val="100000"/>
                        </a:lnSpc>
                        <a:spcBef>
                          <a:spcPts val="0"/>
                        </a:spcBef>
                        <a:spcAft>
                          <a:spcPts val="0"/>
                        </a:spcAft>
                        <a:buClr>
                          <a:srgbClr val="000000"/>
                        </a:buClr>
                        <a:buSzPts val="1800"/>
                        <a:buFont typeface="Arial"/>
                        <a:buNone/>
                      </a:pPr>
                      <a:r>
                        <a:rPr lang="en-MY" sz="1800" b="0" i="0" u="none" strike="noStrike" cap="none" dirty="0" err="1">
                          <a:solidFill>
                            <a:schemeClr val="dk1"/>
                          </a:solidFill>
                          <a:latin typeface="Calibri"/>
                          <a:ea typeface="Calibri"/>
                          <a:cs typeface="Calibri"/>
                          <a:sym typeface="Calibri"/>
                        </a:rPr>
                        <a:t>Punca</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simptom</a:t>
                      </a:r>
                      <a:r>
                        <a:rPr lang="en-MY" sz="1800" b="0" i="0" u="none" strike="noStrike" cap="none" dirty="0">
                          <a:solidFill>
                            <a:schemeClr val="dk1"/>
                          </a:solidFill>
                          <a:latin typeface="Calibri"/>
                          <a:ea typeface="Calibri"/>
                          <a:cs typeface="Calibri"/>
                          <a:sym typeface="Calibri"/>
                        </a:rPr>
                        <a:t> dan </a:t>
                      </a:r>
                      <a:r>
                        <a:rPr lang="en-MY" sz="1800" b="0" i="0" u="none" strike="noStrike" cap="none" dirty="0" err="1">
                          <a:solidFill>
                            <a:schemeClr val="dk1"/>
                          </a:solidFill>
                          <a:latin typeface="Calibri"/>
                          <a:ea typeface="Calibri"/>
                          <a:cs typeface="Calibri"/>
                          <a:sym typeface="Calibri"/>
                        </a:rPr>
                        <a:t>kesan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jenayah</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rasuah</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Minggu</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integriti</a:t>
                      </a:r>
                      <a:r>
                        <a:rPr lang="en-MY" sz="1800" b="0" i="0" u="none" strike="noStrike" cap="none" dirty="0">
                          <a:solidFill>
                            <a:schemeClr val="dk1"/>
                          </a:solidFill>
                          <a:latin typeface="Calibri"/>
                          <a:ea typeface="Calibri"/>
                          <a:cs typeface="Calibri"/>
                          <a:sym typeface="Calibri"/>
                        </a:rPr>
                        <a:t>)</a:t>
                      </a:r>
                      <a:endParaRPr sz="1800" b="1" u="none" strike="noStrike" cap="none" dirty="0"/>
                    </a:p>
                  </a:txBody>
                  <a:tcPr marL="73025" marR="73025" marT="45725" marB="45725">
                    <a:solidFill>
                      <a:srgbClr val="92D050"/>
                    </a:solidFill>
                  </a:tcPr>
                </a:tc>
                <a:extLst>
                  <a:ext uri="{0D108BD9-81ED-4DB2-BD59-A6C34878D82A}">
                    <a16:rowId xmlns:a16="http://schemas.microsoft.com/office/drawing/2014/main" val="10003"/>
                  </a:ext>
                </a:extLst>
              </a:tr>
              <a:tr h="370850">
                <a:tc>
                  <a:txBody>
                    <a:bodyPr/>
                    <a:lstStyle/>
                    <a:p>
                      <a:pPr marL="0" marR="0" lvl="0" indent="0" algn="ctr" rtl="0">
                        <a:lnSpc>
                          <a:spcPct val="100000"/>
                        </a:lnSpc>
                        <a:spcBef>
                          <a:spcPts val="0"/>
                        </a:spcBef>
                        <a:spcAft>
                          <a:spcPts val="0"/>
                        </a:spcAft>
                        <a:buClr>
                          <a:srgbClr val="000000"/>
                        </a:buClr>
                        <a:buSzPts val="1800"/>
                        <a:buFont typeface="Arial"/>
                        <a:buNone/>
                      </a:pPr>
                      <a:r>
                        <a:rPr lang="en-MY" sz="1800" b="1" u="none" strike="noStrike" cap="none"/>
                        <a:t>14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MY" sz="1800" b="0" i="0" u="none" strike="noStrike" cap="none" dirty="0" err="1">
                          <a:solidFill>
                            <a:schemeClr val="dk1"/>
                          </a:solidFill>
                          <a:latin typeface="Calibri"/>
                          <a:ea typeface="Calibri"/>
                          <a:cs typeface="Calibri"/>
                          <a:sym typeface="Calibri"/>
                        </a:rPr>
                        <a:t>Perangi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rasuah</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lapor</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cegah</a:t>
                      </a:r>
                      <a:r>
                        <a:rPr lang="en-MY" sz="1800" b="0" i="0" u="none" strike="noStrike" cap="none" dirty="0">
                          <a:solidFill>
                            <a:schemeClr val="dk1"/>
                          </a:solidFill>
                          <a:latin typeface="Calibri"/>
                          <a:ea typeface="Calibri"/>
                          <a:cs typeface="Calibri"/>
                          <a:sym typeface="Calibri"/>
                        </a:rPr>
                        <a:t> dan </a:t>
                      </a:r>
                      <a:r>
                        <a:rPr lang="en-MY" sz="1800" b="0" i="0" u="none" strike="noStrike" cap="none" dirty="0" err="1">
                          <a:solidFill>
                            <a:schemeClr val="dk1"/>
                          </a:solidFill>
                          <a:latin typeface="Calibri"/>
                          <a:ea typeface="Calibri"/>
                          <a:cs typeface="Calibri"/>
                          <a:sym typeface="Calibri"/>
                        </a:rPr>
                        <a:t>inisiatif</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kerjaan</a:t>
                      </a:r>
                      <a:r>
                        <a:rPr lang="en-MY" sz="1800" b="0" i="0" u="none" strike="noStrike" cap="none" dirty="0">
                          <a:solidFill>
                            <a:schemeClr val="dk1"/>
                          </a:solidFill>
                          <a:latin typeface="Calibri"/>
                          <a:ea typeface="Calibri"/>
                          <a:cs typeface="Calibri"/>
                          <a:sym typeface="Calibri"/>
                        </a:rPr>
                        <a:t> (Video PSA- </a:t>
                      </a:r>
                      <a:r>
                        <a:rPr lang="en-MY" sz="1800" b="0" i="0" u="none" strike="noStrike" cap="none" dirty="0" err="1">
                          <a:solidFill>
                            <a:schemeClr val="dk1"/>
                          </a:solidFill>
                          <a:latin typeface="Calibri"/>
                          <a:ea typeface="Calibri"/>
                          <a:cs typeface="Calibri"/>
                          <a:sym typeface="Calibri"/>
                        </a:rPr>
                        <a:t>lakonan</a:t>
                      </a:r>
                      <a:r>
                        <a:rPr lang="en-MY" sz="1800" b="0" i="0" u="none" strike="noStrike" cap="none" dirty="0">
                          <a:solidFill>
                            <a:schemeClr val="dk1"/>
                          </a:solidFill>
                          <a:latin typeface="Calibri"/>
                          <a:ea typeface="Calibri"/>
                          <a:cs typeface="Calibri"/>
                          <a:sym typeface="Calibri"/>
                        </a:rPr>
                        <a:t>)</a:t>
                      </a:r>
                      <a:endParaRPr sz="1000" b="0" i="0" u="none" strike="noStrike" cap="none" dirty="0">
                        <a:solidFill>
                          <a:srgbClr val="000000"/>
                        </a:solidFill>
                        <a:latin typeface="Calibri"/>
                        <a:ea typeface="Calibri"/>
                        <a:cs typeface="Calibri"/>
                        <a:sym typeface="Calibri"/>
                      </a:endParaRPr>
                    </a:p>
                  </a:txBody>
                  <a:tcPr marL="73025" marR="73025" marT="45725" marB="45725"/>
                </a:tc>
                <a:extLst>
                  <a:ext uri="{0D108BD9-81ED-4DB2-BD59-A6C34878D82A}">
                    <a16:rowId xmlns:a16="http://schemas.microsoft.com/office/drawing/2014/main" val="10004"/>
                  </a:ext>
                </a:extLst>
              </a:tr>
              <a:tr h="370850">
                <a:tc>
                  <a:txBody>
                    <a:bodyPr/>
                    <a:lstStyle/>
                    <a:p>
                      <a:pPr marL="0" marR="0" lvl="0" indent="0" algn="ctr" rtl="0">
                        <a:lnSpc>
                          <a:spcPct val="100000"/>
                        </a:lnSpc>
                        <a:spcBef>
                          <a:spcPts val="0"/>
                        </a:spcBef>
                        <a:spcAft>
                          <a:spcPts val="0"/>
                        </a:spcAft>
                        <a:buClr>
                          <a:srgbClr val="000000"/>
                        </a:buClr>
                        <a:buSzPts val="1800"/>
                        <a:buFont typeface="Arial"/>
                        <a:buNone/>
                      </a:pPr>
                      <a:r>
                        <a:rPr lang="en-MY" sz="1800" b="1" u="none" strike="noStrike" cap="none"/>
                        <a:t>15</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800"/>
                        <a:buFont typeface="Arial"/>
                        <a:buNone/>
                      </a:pPr>
                      <a:r>
                        <a:rPr lang="en-MY" sz="1800" b="0" i="0" u="none" strike="noStrike" cap="none" dirty="0" err="1">
                          <a:solidFill>
                            <a:schemeClr val="dk1"/>
                          </a:solidFill>
                          <a:latin typeface="Calibri"/>
                          <a:ea typeface="Calibri"/>
                          <a:cs typeface="Calibri"/>
                          <a:sym typeface="Calibri"/>
                        </a:rPr>
                        <a:t>Institusi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sosial</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dalam</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pembudayaan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integriti</a:t>
                      </a:r>
                      <a:r>
                        <a:rPr lang="en-MY" sz="1800" b="0" i="0" u="none" strike="noStrike" cap="none" dirty="0">
                          <a:solidFill>
                            <a:schemeClr val="dk1"/>
                          </a:solidFill>
                          <a:latin typeface="Calibri"/>
                          <a:ea typeface="Calibri"/>
                          <a:cs typeface="Calibri"/>
                          <a:sym typeface="Calibri"/>
                        </a:rPr>
                        <a:t> dan </a:t>
                      </a:r>
                      <a:r>
                        <a:rPr lang="en-MY" sz="1800" b="0" i="0" u="none" strike="noStrike" cap="none" dirty="0" err="1">
                          <a:solidFill>
                            <a:schemeClr val="dk1"/>
                          </a:solidFill>
                          <a:latin typeface="Calibri"/>
                          <a:ea typeface="Calibri"/>
                          <a:cs typeface="Calibri"/>
                          <a:sym typeface="Calibri"/>
                        </a:rPr>
                        <a:t>antirasuah</a:t>
                      </a:r>
                      <a:endParaRPr sz="1000" b="0" i="0" u="none" strike="noStrike" cap="none" dirty="0">
                        <a:solidFill>
                          <a:srgbClr val="000000"/>
                        </a:solidFill>
                        <a:latin typeface="Calibri"/>
                        <a:ea typeface="Calibri"/>
                        <a:cs typeface="Calibri"/>
                        <a:sym typeface="Calibri"/>
                      </a:endParaRPr>
                    </a:p>
                  </a:txBody>
                  <a:tcPr marL="73025" marR="73025"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1"/>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fld id="{00000000-1234-1234-1234-123412341234}" type="slidenum">
              <a:rPr lang="en-MY" sz="1800" b="0" i="0" u="none" strike="noStrike" cap="none">
                <a:solidFill>
                  <a:srgbClr val="000000"/>
                </a:solidFill>
                <a:latin typeface="Calibri"/>
                <a:ea typeface="Calibri"/>
                <a:cs typeface="Calibri"/>
                <a:sym typeface="Calibri"/>
              </a:rPr>
              <a:t>12</a:t>
            </a:fld>
            <a:endParaRPr sz="1800" b="0" i="0" u="none" strike="noStrike" cap="none">
              <a:solidFill>
                <a:srgbClr val="000000"/>
              </a:solidFill>
              <a:latin typeface="Calibri"/>
              <a:ea typeface="Calibri"/>
              <a:cs typeface="Calibri"/>
              <a:sym typeface="Calibri"/>
            </a:endParaRPr>
          </a:p>
        </p:txBody>
      </p:sp>
      <p:sp>
        <p:nvSpPr>
          <p:cNvPr id="315" name="Google Shape;315;p11"/>
          <p:cNvSpPr txBox="1"/>
          <p:nvPr/>
        </p:nvSpPr>
        <p:spPr>
          <a:xfrm>
            <a:off x="1294988" y="1716153"/>
            <a:ext cx="3514639" cy="73866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3F3F3F"/>
              </a:buClr>
              <a:buSzPts val="1400"/>
              <a:buFont typeface="Lato"/>
              <a:buNone/>
            </a:pPr>
            <a:r>
              <a:rPr lang="en-MY" sz="1400" b="1" i="0" u="none" strike="noStrike" cap="none">
                <a:solidFill>
                  <a:srgbClr val="3F3F3F"/>
                </a:solidFill>
                <a:latin typeface="Lato"/>
                <a:ea typeface="Lato"/>
                <a:cs typeface="Lato"/>
                <a:sym typeface="Lato"/>
              </a:rPr>
              <a:t>berteraskan kepada “Kerana Tuhan Untuk Manusia</a:t>
            </a:r>
            <a:r>
              <a:rPr lang="en-MY" sz="1400" b="0" i="0" u="none" strike="noStrike" cap="none">
                <a:solidFill>
                  <a:srgbClr val="3F3F3F"/>
                </a:solidFill>
                <a:latin typeface="Lato"/>
                <a:ea typeface="Lato"/>
                <a:cs typeface="Lato"/>
                <a:sym typeface="Lato"/>
              </a:rPr>
              <a:t>’ yang sentiasa mendukung falsafah keilmuan, visi dan misi UTM.       </a:t>
            </a:r>
            <a:endParaRPr sz="1400" b="0" i="0" u="none" strike="noStrike" cap="none">
              <a:solidFill>
                <a:srgbClr val="3F3F3F"/>
              </a:solidFill>
              <a:latin typeface="Lato"/>
              <a:ea typeface="Lato"/>
              <a:cs typeface="Lato"/>
              <a:sym typeface="Lato"/>
            </a:endParaRPr>
          </a:p>
        </p:txBody>
      </p:sp>
      <p:sp>
        <p:nvSpPr>
          <p:cNvPr id="316" name="Google Shape;316;p11"/>
          <p:cNvSpPr txBox="1"/>
          <p:nvPr/>
        </p:nvSpPr>
        <p:spPr>
          <a:xfrm>
            <a:off x="549770" y="4032862"/>
            <a:ext cx="4112516" cy="160043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Lato"/>
              <a:buNone/>
            </a:pPr>
            <a:r>
              <a:rPr lang="en-MY" sz="1400" b="1" i="0" u="none" strike="noStrike" cap="none" dirty="0" err="1">
                <a:solidFill>
                  <a:srgbClr val="000000"/>
                </a:solidFill>
                <a:latin typeface="Lato"/>
                <a:ea typeface="Lato"/>
                <a:cs typeface="Lato"/>
                <a:sym typeface="Lato"/>
              </a:rPr>
              <a:t>Mengembalikan</a:t>
            </a:r>
            <a:r>
              <a:rPr lang="en-MY" sz="1400" b="1" i="0" u="none" strike="noStrike" cap="none" dirty="0">
                <a:solidFill>
                  <a:srgbClr val="000000"/>
                </a:solidFill>
                <a:latin typeface="Lato"/>
                <a:ea typeface="Lato"/>
                <a:cs typeface="Lato"/>
                <a:sym typeface="Lato"/>
              </a:rPr>
              <a:t> </a:t>
            </a:r>
            <a:r>
              <a:rPr lang="en-MY" sz="1400" b="1" i="0" u="none" strike="noStrike" cap="none" dirty="0" err="1">
                <a:solidFill>
                  <a:srgbClr val="000000"/>
                </a:solidFill>
                <a:latin typeface="Lato"/>
                <a:ea typeface="Lato"/>
                <a:cs typeface="Lato"/>
                <a:sym typeface="Lato"/>
              </a:rPr>
              <a:t>kehidupan</a:t>
            </a:r>
            <a:r>
              <a:rPr lang="en-MY" sz="1400" b="1" i="0" u="none" strike="noStrike" cap="none" dirty="0">
                <a:solidFill>
                  <a:srgbClr val="000000"/>
                </a:solidFill>
                <a:latin typeface="Lato"/>
                <a:ea typeface="Lato"/>
                <a:cs typeface="Lato"/>
                <a:sym typeface="Lato"/>
              </a:rPr>
              <a:t> </a:t>
            </a:r>
            <a:r>
              <a:rPr lang="en-MY" sz="1400" b="1" i="0" u="none" strike="noStrike" cap="none" dirty="0" err="1">
                <a:solidFill>
                  <a:srgbClr val="000000"/>
                </a:solidFill>
                <a:latin typeface="Lato"/>
                <a:ea typeface="Lato"/>
                <a:cs typeface="Lato"/>
                <a:sym typeface="Lato"/>
              </a:rPr>
              <a:t>kita</a:t>
            </a:r>
            <a:r>
              <a:rPr lang="en-MY" sz="1400" b="1" i="0" u="none" strike="noStrike" cap="none" dirty="0">
                <a:solidFill>
                  <a:srgbClr val="000000"/>
                </a:solidFill>
                <a:latin typeface="Lato"/>
                <a:ea typeface="Lato"/>
                <a:cs typeface="Lato"/>
                <a:sym typeface="Lato"/>
              </a:rPr>
              <a:t> </a:t>
            </a:r>
            <a:r>
              <a:rPr lang="en-MY" sz="1400" b="1" i="0" u="none" strike="noStrike" cap="none" dirty="0" err="1">
                <a:solidFill>
                  <a:srgbClr val="000000"/>
                </a:solidFill>
                <a:latin typeface="Lato"/>
                <a:ea typeface="Lato"/>
                <a:cs typeface="Lato"/>
                <a:sym typeface="Lato"/>
              </a:rPr>
              <a:t>kepada</a:t>
            </a:r>
            <a:r>
              <a:rPr lang="en-MY" sz="1400" b="1" i="0" u="none" strike="noStrike" cap="none" dirty="0">
                <a:solidFill>
                  <a:srgbClr val="000000"/>
                </a:solidFill>
                <a:latin typeface="Lato"/>
                <a:ea typeface="Lato"/>
                <a:cs typeface="Lato"/>
                <a:sym typeface="Lato"/>
              </a:rPr>
              <a:t> </a:t>
            </a:r>
            <a:r>
              <a:rPr lang="en-MY" sz="1400" b="1" i="0" u="none" strike="noStrike" cap="none" dirty="0" err="1">
                <a:solidFill>
                  <a:srgbClr val="000000"/>
                </a:solidFill>
                <a:latin typeface="Lato"/>
                <a:ea typeface="Lato"/>
                <a:cs typeface="Lato"/>
                <a:sym typeface="Lato"/>
              </a:rPr>
              <a:t>nilai-nilai</a:t>
            </a:r>
            <a:r>
              <a:rPr lang="en-MY" sz="1400" b="1" i="0" u="none" strike="noStrike" cap="none" dirty="0">
                <a:solidFill>
                  <a:srgbClr val="000000"/>
                </a:solidFill>
                <a:latin typeface="Lato"/>
                <a:ea typeface="Lato"/>
                <a:cs typeface="Lato"/>
                <a:sym typeface="Lato"/>
              </a:rPr>
              <a:t> </a:t>
            </a:r>
            <a:r>
              <a:rPr lang="en-MY" sz="1400" b="1" i="0" u="none" strike="noStrike" cap="none" dirty="0" err="1">
                <a:solidFill>
                  <a:srgbClr val="000000"/>
                </a:solidFill>
                <a:latin typeface="Lato"/>
                <a:ea typeface="Lato"/>
                <a:cs typeface="Lato"/>
                <a:sym typeface="Lato"/>
              </a:rPr>
              <a:t>murni</a:t>
            </a:r>
            <a:r>
              <a:rPr lang="en-MY" sz="1400" b="0" i="0" u="none" strike="noStrike" cap="none" dirty="0">
                <a:solidFill>
                  <a:srgbClr val="000000"/>
                </a:solidFill>
                <a:latin typeface="Lato"/>
                <a:ea typeface="Lato"/>
                <a:cs typeface="Lato"/>
                <a:sym typeface="Lato"/>
              </a:rPr>
              <a:t>, </a:t>
            </a:r>
            <a:r>
              <a:rPr lang="en-MY" sz="1400" b="0" i="0" u="none" strike="noStrike" cap="none" dirty="0" err="1">
                <a:solidFill>
                  <a:srgbClr val="000000"/>
                </a:solidFill>
                <a:latin typeface="Lato"/>
                <a:ea typeface="Lato"/>
                <a:cs typeface="Lato"/>
                <a:sym typeface="Lato"/>
              </a:rPr>
              <a:t>seperti</a:t>
            </a:r>
            <a:r>
              <a:rPr lang="en-MY" sz="1400" b="0" i="0" u="none" strike="noStrike" cap="none" dirty="0">
                <a:solidFill>
                  <a:srgbClr val="000000"/>
                </a:solidFill>
                <a:latin typeface="Lato"/>
                <a:ea typeface="Lato"/>
                <a:cs typeface="Lato"/>
                <a:sym typeface="Lato"/>
              </a:rPr>
              <a:t> </a:t>
            </a:r>
            <a:r>
              <a:rPr lang="en-MY" sz="1400" b="1" i="0" u="none" strike="noStrike" cap="none" dirty="0" err="1">
                <a:solidFill>
                  <a:srgbClr val="000000"/>
                </a:solidFill>
                <a:latin typeface="Lato"/>
                <a:ea typeface="Lato"/>
                <a:cs typeface="Lato"/>
                <a:sym typeface="Lato"/>
              </a:rPr>
              <a:t>berintegriti</a:t>
            </a:r>
            <a:r>
              <a:rPr lang="en-MY" sz="1400" b="1" i="0" u="none" strike="noStrike" cap="none" dirty="0">
                <a:solidFill>
                  <a:srgbClr val="000000"/>
                </a:solidFill>
                <a:latin typeface="Lato"/>
                <a:ea typeface="Lato"/>
                <a:cs typeface="Lato"/>
                <a:sym typeface="Lato"/>
              </a:rPr>
              <a:t> dan </a:t>
            </a:r>
            <a:r>
              <a:rPr lang="en-MY" sz="1400" b="1" i="0" u="none" strike="noStrike" cap="none" dirty="0" err="1">
                <a:solidFill>
                  <a:srgbClr val="000000"/>
                </a:solidFill>
                <a:latin typeface="Lato"/>
                <a:ea typeface="Lato"/>
                <a:cs typeface="Lato"/>
                <a:sym typeface="Lato"/>
              </a:rPr>
              <a:t>benci</a:t>
            </a:r>
            <a:r>
              <a:rPr lang="en-MY" sz="1400" b="1" i="0" u="none" strike="noStrike" cap="none" dirty="0">
                <a:solidFill>
                  <a:srgbClr val="000000"/>
                </a:solidFill>
                <a:latin typeface="Lato"/>
                <a:ea typeface="Lato"/>
                <a:cs typeface="Lato"/>
                <a:sym typeface="Lato"/>
              </a:rPr>
              <a:t> </a:t>
            </a:r>
            <a:r>
              <a:rPr lang="en-MY" sz="1400" b="1" i="0" u="none" strike="noStrike" cap="none" dirty="0" err="1">
                <a:solidFill>
                  <a:srgbClr val="000000"/>
                </a:solidFill>
                <a:latin typeface="Lato"/>
                <a:ea typeface="Lato"/>
                <a:cs typeface="Lato"/>
                <a:sym typeface="Lato"/>
              </a:rPr>
              <a:t>kepada</a:t>
            </a:r>
            <a:r>
              <a:rPr lang="en-MY" sz="1400" b="1" i="0" u="none" strike="noStrike" cap="none" dirty="0">
                <a:solidFill>
                  <a:srgbClr val="000000"/>
                </a:solidFill>
                <a:latin typeface="Lato"/>
                <a:ea typeface="Lato"/>
                <a:cs typeface="Lato"/>
                <a:sym typeface="Lato"/>
              </a:rPr>
              <a:t> </a:t>
            </a:r>
            <a:r>
              <a:rPr lang="en-MY" sz="1400" b="1" i="0" u="none" strike="noStrike" cap="none" dirty="0" err="1">
                <a:solidFill>
                  <a:srgbClr val="000000"/>
                </a:solidFill>
                <a:latin typeface="Lato"/>
                <a:ea typeface="Lato"/>
                <a:cs typeface="Lato"/>
                <a:sym typeface="Lato"/>
              </a:rPr>
              <a:t>rasuah</a:t>
            </a:r>
            <a:r>
              <a:rPr lang="en-MY" sz="1400" b="1" i="0" u="none" strike="noStrike" cap="none" dirty="0">
                <a:solidFill>
                  <a:srgbClr val="000000"/>
                </a:solidFill>
                <a:latin typeface="Lato"/>
                <a:ea typeface="Lato"/>
                <a:cs typeface="Lato"/>
                <a:sym typeface="Lato"/>
              </a:rPr>
              <a:t> </a:t>
            </a:r>
            <a:r>
              <a:rPr lang="en-MY" sz="1400" b="0" i="0" u="none" strike="noStrike" cap="none" dirty="0" err="1">
                <a:solidFill>
                  <a:srgbClr val="000000"/>
                </a:solidFill>
                <a:latin typeface="Lato"/>
                <a:ea typeface="Lato"/>
                <a:cs typeface="Lato"/>
                <a:sym typeface="Lato"/>
              </a:rPr>
              <a:t>tinggi</a:t>
            </a:r>
            <a:r>
              <a:rPr lang="en-MY" sz="1400" b="0" i="0" u="none" strike="noStrike" cap="none" dirty="0">
                <a:solidFill>
                  <a:srgbClr val="000000"/>
                </a:solidFill>
                <a:latin typeface="Lato"/>
                <a:ea typeface="Lato"/>
                <a:cs typeface="Lato"/>
                <a:sym typeface="Lato"/>
              </a:rPr>
              <a:t> </a:t>
            </a:r>
            <a:r>
              <a:rPr lang="en-MY" sz="1400" b="0" i="0" u="none" strike="noStrike" cap="none" dirty="0" err="1">
                <a:solidFill>
                  <a:srgbClr val="000000"/>
                </a:solidFill>
                <a:latin typeface="Lato"/>
                <a:ea typeface="Lato"/>
                <a:cs typeface="Lato"/>
                <a:sym typeface="Lato"/>
              </a:rPr>
              <a:t>menjalankan</a:t>
            </a:r>
            <a:r>
              <a:rPr lang="en-MY" sz="1400" b="0" i="0" u="none" strike="noStrike" cap="none" dirty="0">
                <a:solidFill>
                  <a:srgbClr val="000000"/>
                </a:solidFill>
                <a:latin typeface="Lato"/>
                <a:ea typeface="Lato"/>
                <a:cs typeface="Lato"/>
                <a:sym typeface="Lato"/>
              </a:rPr>
              <a:t> </a:t>
            </a:r>
            <a:r>
              <a:rPr lang="en-MY" sz="1400" b="0" i="0" u="none" strike="noStrike" cap="none" dirty="0" err="1">
                <a:solidFill>
                  <a:srgbClr val="000000"/>
                </a:solidFill>
                <a:latin typeface="Lato"/>
                <a:ea typeface="Lato"/>
                <a:cs typeface="Lato"/>
                <a:sym typeface="Lato"/>
              </a:rPr>
              <a:t>amanah</a:t>
            </a:r>
            <a:r>
              <a:rPr lang="en-MY" sz="1400" b="0" i="0" u="none" strike="noStrike" cap="none" dirty="0">
                <a:solidFill>
                  <a:srgbClr val="000000"/>
                </a:solidFill>
                <a:latin typeface="Lato"/>
                <a:ea typeface="Lato"/>
                <a:cs typeface="Lato"/>
                <a:sym typeface="Lato"/>
              </a:rPr>
              <a:t> </a:t>
            </a:r>
            <a:r>
              <a:rPr lang="en-MY" sz="1400" b="0" i="0" u="none" strike="noStrike" cap="none" dirty="0" err="1">
                <a:solidFill>
                  <a:srgbClr val="000000"/>
                </a:solidFill>
                <a:latin typeface="Lato"/>
                <a:ea typeface="Lato"/>
                <a:cs typeface="Lato"/>
                <a:sym typeface="Lato"/>
              </a:rPr>
              <a:t>pekerjaan</a:t>
            </a:r>
            <a:r>
              <a:rPr lang="en-MY" sz="1400" b="0" i="0" u="none" strike="noStrike" cap="none" dirty="0">
                <a:solidFill>
                  <a:srgbClr val="000000"/>
                </a:solidFill>
                <a:latin typeface="Lato"/>
                <a:ea typeface="Lato"/>
                <a:cs typeface="Lato"/>
                <a:sym typeface="Lato"/>
              </a:rPr>
              <a:t> dan </a:t>
            </a:r>
            <a:r>
              <a:rPr lang="en-MY" sz="1400" b="0" i="0" u="none" strike="noStrike" cap="none" dirty="0" err="1">
                <a:solidFill>
                  <a:srgbClr val="000000"/>
                </a:solidFill>
                <a:latin typeface="Lato"/>
                <a:ea typeface="Lato"/>
                <a:cs typeface="Lato"/>
                <a:sym typeface="Lato"/>
              </a:rPr>
              <a:t>bersikap</a:t>
            </a:r>
            <a:r>
              <a:rPr lang="en-MY" sz="1400" b="0" i="0" u="none" strike="noStrike" cap="none" dirty="0">
                <a:solidFill>
                  <a:srgbClr val="000000"/>
                </a:solidFill>
                <a:latin typeface="Lato"/>
                <a:ea typeface="Lato"/>
                <a:cs typeface="Lato"/>
                <a:sym typeface="Lato"/>
              </a:rPr>
              <a:t> </a:t>
            </a:r>
            <a:r>
              <a:rPr lang="en-MY" sz="1400" b="0" i="0" u="none" strike="noStrike" cap="none" dirty="0" err="1">
                <a:solidFill>
                  <a:srgbClr val="000000"/>
                </a:solidFill>
                <a:latin typeface="Lato"/>
                <a:ea typeface="Lato"/>
                <a:cs typeface="Lato"/>
                <a:sym typeface="Lato"/>
              </a:rPr>
              <a:t>terbuka</a:t>
            </a:r>
            <a:r>
              <a:rPr lang="en-MY" sz="1400" b="0" i="0" u="none" strike="noStrike" cap="none" dirty="0">
                <a:solidFill>
                  <a:srgbClr val="000000"/>
                </a:solidFill>
                <a:latin typeface="Lato"/>
                <a:ea typeface="Lato"/>
                <a:cs typeface="Lato"/>
                <a:sym typeface="Lato"/>
              </a:rPr>
              <a:t> </a:t>
            </a:r>
            <a:r>
              <a:rPr lang="en-MY" sz="1400" b="0" i="0" u="none" strike="noStrike" cap="none" dirty="0" err="1">
                <a:solidFill>
                  <a:srgbClr val="000000"/>
                </a:solidFill>
                <a:latin typeface="Lato"/>
                <a:ea typeface="Lato"/>
                <a:cs typeface="Lato"/>
                <a:sym typeface="Lato"/>
              </a:rPr>
              <a:t>untuk</a:t>
            </a:r>
            <a:r>
              <a:rPr lang="en-MY" sz="1400" b="0" i="0" u="none" strike="noStrike" cap="none" dirty="0">
                <a:solidFill>
                  <a:srgbClr val="000000"/>
                </a:solidFill>
                <a:latin typeface="Lato"/>
                <a:ea typeface="Lato"/>
                <a:cs typeface="Lato"/>
                <a:sym typeface="Lato"/>
              </a:rPr>
              <a:t> </a:t>
            </a:r>
            <a:r>
              <a:rPr lang="en-MY" sz="1400" b="0" i="0" u="none" strike="noStrike" cap="none" dirty="0" err="1">
                <a:solidFill>
                  <a:srgbClr val="000000"/>
                </a:solidFill>
                <a:latin typeface="Lato"/>
                <a:ea typeface="Lato"/>
                <a:cs typeface="Lato"/>
                <a:sym typeface="Lato"/>
              </a:rPr>
              <a:t>memperbaiki</a:t>
            </a:r>
            <a:r>
              <a:rPr lang="en-MY" sz="1400" b="0" i="0" u="none" strike="noStrike" cap="none" dirty="0">
                <a:solidFill>
                  <a:srgbClr val="000000"/>
                </a:solidFill>
                <a:latin typeface="Lato"/>
                <a:ea typeface="Lato"/>
                <a:cs typeface="Lato"/>
                <a:sym typeface="Lato"/>
              </a:rPr>
              <a:t> </a:t>
            </a:r>
            <a:r>
              <a:rPr lang="en-MY" sz="1400" b="0" i="0" u="none" strike="noStrike" cap="none" dirty="0" err="1">
                <a:solidFill>
                  <a:srgbClr val="000000"/>
                </a:solidFill>
                <a:latin typeface="Lato"/>
                <a:ea typeface="Lato"/>
                <a:cs typeface="Lato"/>
                <a:sym typeface="Lato"/>
              </a:rPr>
              <a:t>mutu</a:t>
            </a:r>
            <a:r>
              <a:rPr lang="en-MY" sz="1400" b="0" i="0" u="none" strike="noStrike" cap="none" dirty="0">
                <a:solidFill>
                  <a:srgbClr val="000000"/>
                </a:solidFill>
                <a:latin typeface="Lato"/>
                <a:ea typeface="Lato"/>
                <a:cs typeface="Lato"/>
                <a:sym typeface="Lato"/>
              </a:rPr>
              <a:t> </a:t>
            </a:r>
            <a:r>
              <a:rPr lang="en-MY" sz="1400" b="0" i="0" u="none" strike="noStrike" cap="none" dirty="0" err="1">
                <a:solidFill>
                  <a:srgbClr val="000000"/>
                </a:solidFill>
                <a:latin typeface="Lato"/>
                <a:ea typeface="Lato"/>
                <a:cs typeface="Lato"/>
                <a:sym typeface="Lato"/>
              </a:rPr>
              <a:t>kerja</a:t>
            </a:r>
            <a:r>
              <a:rPr lang="en-MY" sz="1400" b="0" i="0" u="none" strike="noStrike" cap="none" dirty="0">
                <a:solidFill>
                  <a:srgbClr val="000000"/>
                </a:solidFill>
                <a:latin typeface="Lato"/>
                <a:ea typeface="Lato"/>
                <a:cs typeface="Lato"/>
                <a:sym typeface="Lato"/>
              </a:rPr>
              <a:t> </a:t>
            </a:r>
            <a:r>
              <a:rPr lang="en-MY" sz="1400" b="0" i="0" u="none" strike="noStrike" cap="none" dirty="0" err="1">
                <a:solidFill>
                  <a:srgbClr val="000000"/>
                </a:solidFill>
                <a:latin typeface="Lato"/>
                <a:ea typeface="Lato"/>
                <a:cs typeface="Lato"/>
                <a:sym typeface="Lato"/>
              </a:rPr>
              <a:t>kita</a:t>
            </a:r>
            <a:r>
              <a:rPr lang="en-MY" sz="1400" b="0" i="0" u="none" strike="noStrike" cap="none" dirty="0">
                <a:solidFill>
                  <a:srgbClr val="000000"/>
                </a:solidFill>
                <a:latin typeface="Lato"/>
                <a:ea typeface="Lato"/>
                <a:cs typeface="Lato"/>
                <a:sym typeface="Lato"/>
              </a:rPr>
              <a:t>, </a:t>
            </a:r>
            <a:r>
              <a:rPr lang="en-MY" sz="1400" b="0" i="0" u="none" strike="noStrike" cap="none" dirty="0" err="1">
                <a:solidFill>
                  <a:srgbClr val="000000"/>
                </a:solidFill>
                <a:latin typeface="Lato"/>
                <a:ea typeface="Lato"/>
                <a:cs typeface="Lato"/>
                <a:sym typeface="Lato"/>
              </a:rPr>
              <a:t>adalah</a:t>
            </a:r>
            <a:r>
              <a:rPr lang="en-MY" sz="1400" b="0" i="0" u="none" strike="noStrike" cap="none" dirty="0">
                <a:solidFill>
                  <a:srgbClr val="000000"/>
                </a:solidFill>
                <a:latin typeface="Lato"/>
                <a:ea typeface="Lato"/>
                <a:cs typeface="Lato"/>
                <a:sym typeface="Lato"/>
              </a:rPr>
              <a:t> </a:t>
            </a:r>
            <a:r>
              <a:rPr lang="en-MY" sz="1400" b="0" i="0" u="none" strike="noStrike" cap="none" dirty="0" err="1">
                <a:solidFill>
                  <a:srgbClr val="000000"/>
                </a:solidFill>
                <a:latin typeface="Lato"/>
                <a:ea typeface="Lato"/>
                <a:cs typeface="Lato"/>
                <a:sym typeface="Lato"/>
              </a:rPr>
              <a:t>usaha</a:t>
            </a:r>
            <a:r>
              <a:rPr lang="en-MY" sz="1400" b="0" i="0" u="none" strike="noStrike" cap="none" dirty="0">
                <a:solidFill>
                  <a:srgbClr val="000000"/>
                </a:solidFill>
                <a:latin typeface="Lato"/>
                <a:ea typeface="Lato"/>
                <a:cs typeface="Lato"/>
                <a:sym typeface="Lato"/>
              </a:rPr>
              <a:t> </a:t>
            </a:r>
            <a:r>
              <a:rPr lang="en-MY" sz="1400" b="0" i="0" u="none" strike="noStrike" cap="none" dirty="0" err="1">
                <a:solidFill>
                  <a:srgbClr val="000000"/>
                </a:solidFill>
                <a:latin typeface="Lato"/>
                <a:ea typeface="Lato"/>
                <a:cs typeface="Lato"/>
                <a:sym typeface="Lato"/>
              </a:rPr>
              <a:t>penting</a:t>
            </a:r>
            <a:r>
              <a:rPr lang="en-MY" sz="1400" b="0" i="0" u="none" strike="noStrike" cap="none" dirty="0">
                <a:solidFill>
                  <a:srgbClr val="000000"/>
                </a:solidFill>
                <a:latin typeface="Lato"/>
                <a:ea typeface="Lato"/>
                <a:cs typeface="Lato"/>
                <a:sym typeface="Lato"/>
              </a:rPr>
              <a:t> </a:t>
            </a:r>
            <a:r>
              <a:rPr lang="en-MY" sz="1400" b="0" i="0" u="none" strike="noStrike" cap="none" dirty="0" err="1">
                <a:solidFill>
                  <a:srgbClr val="000000"/>
                </a:solidFill>
                <a:latin typeface="Lato"/>
                <a:ea typeface="Lato"/>
                <a:cs typeface="Lato"/>
                <a:sym typeface="Lato"/>
              </a:rPr>
              <a:t>untuk</a:t>
            </a:r>
            <a:r>
              <a:rPr lang="en-MY" sz="1400" b="0" i="0" u="none" strike="noStrike" cap="none" dirty="0">
                <a:solidFill>
                  <a:srgbClr val="000000"/>
                </a:solidFill>
                <a:latin typeface="Lato"/>
                <a:ea typeface="Lato"/>
                <a:cs typeface="Lato"/>
                <a:sym typeface="Lato"/>
              </a:rPr>
              <a:t> </a:t>
            </a:r>
            <a:r>
              <a:rPr lang="en-MY" sz="1400" b="0" i="0" u="none" strike="noStrike" cap="none" dirty="0" err="1">
                <a:solidFill>
                  <a:srgbClr val="000000"/>
                </a:solidFill>
                <a:latin typeface="Lato"/>
                <a:ea typeface="Lato"/>
                <a:cs typeface="Lato"/>
                <a:sym typeface="Lato"/>
              </a:rPr>
              <a:t>kita</a:t>
            </a:r>
            <a:r>
              <a:rPr lang="en-MY" sz="1400" b="0" i="0" u="none" strike="noStrike" cap="none" dirty="0">
                <a:solidFill>
                  <a:srgbClr val="000000"/>
                </a:solidFill>
                <a:latin typeface="Lato"/>
                <a:ea typeface="Lato"/>
                <a:cs typeface="Lato"/>
                <a:sym typeface="Lato"/>
              </a:rPr>
              <a:t> </a:t>
            </a:r>
            <a:r>
              <a:rPr lang="en-MY" sz="1400" b="0" i="0" u="none" strike="noStrike" cap="none" dirty="0" err="1">
                <a:solidFill>
                  <a:srgbClr val="000000"/>
                </a:solidFill>
                <a:latin typeface="Lato"/>
                <a:ea typeface="Lato"/>
                <a:cs typeface="Lato"/>
                <a:sym typeface="Lato"/>
              </a:rPr>
              <a:t>berada</a:t>
            </a:r>
            <a:r>
              <a:rPr lang="en-MY" sz="1400" b="0" i="0" u="none" strike="noStrike" cap="none" dirty="0">
                <a:solidFill>
                  <a:srgbClr val="000000"/>
                </a:solidFill>
                <a:latin typeface="Lato"/>
                <a:ea typeface="Lato"/>
                <a:cs typeface="Lato"/>
                <a:sym typeface="Lato"/>
              </a:rPr>
              <a:t> pada </a:t>
            </a:r>
            <a:r>
              <a:rPr lang="en-MY" sz="1400" b="0" i="0" u="none" strike="noStrike" cap="none" dirty="0" err="1">
                <a:solidFill>
                  <a:srgbClr val="000000"/>
                </a:solidFill>
                <a:latin typeface="Lato"/>
                <a:ea typeface="Lato"/>
                <a:cs typeface="Lato"/>
                <a:sym typeface="Lato"/>
              </a:rPr>
              <a:t>landasan</a:t>
            </a:r>
            <a:r>
              <a:rPr lang="en-MY" sz="1400" b="0" i="0" u="none" strike="noStrike" cap="none" dirty="0">
                <a:solidFill>
                  <a:srgbClr val="000000"/>
                </a:solidFill>
                <a:latin typeface="Lato"/>
                <a:ea typeface="Lato"/>
                <a:cs typeface="Lato"/>
                <a:sym typeface="Lato"/>
              </a:rPr>
              <a:t> </a:t>
            </a:r>
            <a:r>
              <a:rPr lang="en-MY" sz="1400" b="0" i="0" u="none" strike="noStrike" cap="none" dirty="0" err="1">
                <a:solidFill>
                  <a:srgbClr val="000000"/>
                </a:solidFill>
                <a:latin typeface="Lato"/>
                <a:ea typeface="Lato"/>
                <a:cs typeface="Lato"/>
                <a:sym typeface="Lato"/>
              </a:rPr>
              <a:t>kecemerlangan</a:t>
            </a:r>
            <a:r>
              <a:rPr lang="en-MY" sz="1400" b="0" i="0" u="none" strike="noStrike" cap="none" dirty="0">
                <a:solidFill>
                  <a:srgbClr val="000000"/>
                </a:solidFill>
                <a:latin typeface="Lato"/>
                <a:ea typeface="Lato"/>
                <a:cs typeface="Lato"/>
                <a:sym typeface="Lato"/>
              </a:rPr>
              <a:t> yang </a:t>
            </a:r>
            <a:r>
              <a:rPr lang="en-MY" sz="1400" b="0" i="0" u="none" strike="noStrike" cap="none" dirty="0" err="1">
                <a:solidFill>
                  <a:srgbClr val="000000"/>
                </a:solidFill>
                <a:latin typeface="Lato"/>
                <a:ea typeface="Lato"/>
                <a:cs typeface="Lato"/>
                <a:sym typeface="Lato"/>
              </a:rPr>
              <a:t>tepat</a:t>
            </a:r>
            <a:endParaRPr sz="1400" b="0" i="0" u="none" strike="noStrike" cap="none" dirty="0">
              <a:solidFill>
                <a:srgbClr val="000000"/>
              </a:solidFill>
              <a:latin typeface="Lato"/>
              <a:ea typeface="Lato"/>
              <a:cs typeface="Lato"/>
              <a:sym typeface="Lato"/>
            </a:endParaRPr>
          </a:p>
          <a:p>
            <a:pPr marL="0" marR="0" lvl="0" indent="0" algn="r" rtl="0">
              <a:lnSpc>
                <a:spcPct val="100000"/>
              </a:lnSpc>
              <a:spcBef>
                <a:spcPts val="0"/>
              </a:spcBef>
              <a:spcAft>
                <a:spcPts val="0"/>
              </a:spcAft>
              <a:buClr>
                <a:srgbClr val="3F3F3F"/>
              </a:buClr>
              <a:buSzPts val="1400"/>
              <a:buFont typeface="Lato"/>
              <a:buNone/>
            </a:pPr>
            <a:r>
              <a:rPr lang="en-MY" sz="1400" b="0" i="0" u="none" strike="noStrike" cap="none" dirty="0">
                <a:solidFill>
                  <a:srgbClr val="3F3F3F"/>
                </a:solidFill>
                <a:latin typeface="Lato"/>
                <a:ea typeface="Lato"/>
                <a:cs typeface="Lato"/>
                <a:sym typeface="Lato"/>
              </a:rPr>
              <a:t>       </a:t>
            </a:r>
            <a:endParaRPr sz="1400" b="0" i="0" u="none" strike="noStrike" cap="none" dirty="0">
              <a:solidFill>
                <a:srgbClr val="3F3F3F"/>
              </a:solidFill>
              <a:latin typeface="Lato"/>
              <a:ea typeface="Lato"/>
              <a:cs typeface="Lato"/>
              <a:sym typeface="Lato"/>
            </a:endParaRPr>
          </a:p>
        </p:txBody>
      </p:sp>
      <p:sp>
        <p:nvSpPr>
          <p:cNvPr id="317" name="Google Shape;317;p11"/>
          <p:cNvSpPr txBox="1"/>
          <p:nvPr/>
        </p:nvSpPr>
        <p:spPr>
          <a:xfrm>
            <a:off x="8101530" y="3062244"/>
            <a:ext cx="2876309" cy="13849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Lato"/>
              <a:buNone/>
            </a:pPr>
            <a:r>
              <a:rPr lang="en-MY" sz="1400" b="0" i="0" u="none" strike="noStrike" cap="none" dirty="0" err="1">
                <a:solidFill>
                  <a:srgbClr val="000000"/>
                </a:solidFill>
                <a:latin typeface="Lato"/>
                <a:ea typeface="Lato"/>
                <a:cs typeface="Lato"/>
                <a:sym typeface="Lato"/>
              </a:rPr>
              <a:t>membantu</a:t>
            </a:r>
            <a:r>
              <a:rPr lang="en-MY" sz="1400" b="0" i="0" u="none" strike="noStrike" cap="none" dirty="0">
                <a:solidFill>
                  <a:srgbClr val="000000"/>
                </a:solidFill>
                <a:latin typeface="Lato"/>
                <a:ea typeface="Lato"/>
                <a:cs typeface="Lato"/>
                <a:sym typeface="Lato"/>
              </a:rPr>
              <a:t> </a:t>
            </a:r>
            <a:r>
              <a:rPr lang="en-MY" sz="1400" b="0" i="0" u="none" strike="noStrike" cap="none" dirty="0" err="1">
                <a:solidFill>
                  <a:srgbClr val="000000"/>
                </a:solidFill>
                <a:latin typeface="Lato"/>
                <a:ea typeface="Lato"/>
                <a:cs typeface="Lato"/>
                <a:sym typeface="Lato"/>
              </a:rPr>
              <a:t>pembangunan</a:t>
            </a:r>
            <a:r>
              <a:rPr lang="en-MY" sz="1400" b="0" i="0" u="none" strike="noStrike" cap="none" dirty="0">
                <a:solidFill>
                  <a:srgbClr val="000000"/>
                </a:solidFill>
                <a:latin typeface="Lato"/>
                <a:ea typeface="Lato"/>
                <a:cs typeface="Lato"/>
                <a:sym typeface="Lato"/>
              </a:rPr>
              <a:t> negara, </a:t>
            </a:r>
            <a:r>
              <a:rPr lang="en-MY" sz="1400" b="1" i="0" u="none" strike="noStrike" cap="none" dirty="0" err="1">
                <a:solidFill>
                  <a:srgbClr val="000000"/>
                </a:solidFill>
                <a:latin typeface="Lato"/>
                <a:ea typeface="Lato"/>
                <a:cs typeface="Lato"/>
                <a:sym typeface="Lato"/>
              </a:rPr>
              <a:t>menyelesaikan</a:t>
            </a:r>
            <a:r>
              <a:rPr lang="en-MY" sz="1400" b="1" i="0" u="none" strike="noStrike" cap="none" dirty="0">
                <a:solidFill>
                  <a:srgbClr val="000000"/>
                </a:solidFill>
                <a:latin typeface="Lato"/>
                <a:ea typeface="Lato"/>
                <a:cs typeface="Lato"/>
                <a:sym typeface="Lato"/>
              </a:rPr>
              <a:t> </a:t>
            </a:r>
            <a:r>
              <a:rPr lang="en-MY" sz="1400" b="1" i="0" u="none" strike="noStrike" cap="none" dirty="0" err="1">
                <a:solidFill>
                  <a:srgbClr val="000000"/>
                </a:solidFill>
                <a:latin typeface="Lato"/>
                <a:ea typeface="Lato"/>
                <a:cs typeface="Lato"/>
                <a:sym typeface="Lato"/>
              </a:rPr>
              <a:t>masalah</a:t>
            </a:r>
            <a:r>
              <a:rPr lang="en-MY" sz="1400" b="1" i="0" u="none" strike="noStrike" cap="none" dirty="0">
                <a:solidFill>
                  <a:srgbClr val="000000"/>
                </a:solidFill>
                <a:latin typeface="Lato"/>
                <a:ea typeface="Lato"/>
                <a:cs typeface="Lato"/>
                <a:sym typeface="Lato"/>
              </a:rPr>
              <a:t> </a:t>
            </a:r>
            <a:r>
              <a:rPr lang="en-MY" sz="1400" b="1" i="0" u="none" strike="noStrike" cap="none" dirty="0" err="1">
                <a:solidFill>
                  <a:srgbClr val="000000"/>
                </a:solidFill>
                <a:latin typeface="Lato"/>
                <a:ea typeface="Lato"/>
                <a:cs typeface="Lato"/>
                <a:sym typeface="Lato"/>
              </a:rPr>
              <a:t>komuniti</a:t>
            </a:r>
            <a:r>
              <a:rPr lang="en-MY" sz="1400" b="1" i="0" u="none" strike="noStrike" cap="none" dirty="0">
                <a:solidFill>
                  <a:srgbClr val="000000"/>
                </a:solidFill>
                <a:latin typeface="Lato"/>
                <a:ea typeface="Lato"/>
                <a:cs typeface="Lato"/>
                <a:sym typeface="Lato"/>
              </a:rPr>
              <a:t> </a:t>
            </a:r>
            <a:r>
              <a:rPr lang="en-MY" sz="1400" b="1" i="0" u="none" strike="noStrike" cap="none" dirty="0" err="1">
                <a:solidFill>
                  <a:srgbClr val="000000"/>
                </a:solidFill>
                <a:latin typeface="Lato"/>
                <a:ea typeface="Lato"/>
                <a:cs typeface="Lato"/>
                <a:sym typeface="Lato"/>
              </a:rPr>
              <a:t>terutamanya</a:t>
            </a:r>
            <a:r>
              <a:rPr lang="en-MY" sz="1400" b="1" i="0" u="none" strike="noStrike" cap="none" dirty="0">
                <a:solidFill>
                  <a:srgbClr val="000000"/>
                </a:solidFill>
                <a:latin typeface="Lato"/>
                <a:ea typeface="Lato"/>
                <a:cs typeface="Lato"/>
                <a:sym typeface="Lato"/>
              </a:rPr>
              <a:t> </a:t>
            </a:r>
            <a:r>
              <a:rPr lang="en-MY" sz="1400" b="1" i="0" u="none" strike="noStrike" cap="none" dirty="0" err="1">
                <a:solidFill>
                  <a:srgbClr val="000000"/>
                </a:solidFill>
                <a:latin typeface="Lato"/>
                <a:ea typeface="Lato"/>
                <a:cs typeface="Lato"/>
                <a:sym typeface="Lato"/>
              </a:rPr>
              <a:t>berkaitan</a:t>
            </a:r>
            <a:r>
              <a:rPr lang="en-MY" sz="1400" b="1" i="0" u="none" strike="noStrike" cap="none" dirty="0">
                <a:solidFill>
                  <a:srgbClr val="000000"/>
                </a:solidFill>
                <a:latin typeface="Lato"/>
                <a:ea typeface="Lato"/>
                <a:cs typeface="Lato"/>
                <a:sym typeface="Lato"/>
              </a:rPr>
              <a:t> </a:t>
            </a:r>
            <a:r>
              <a:rPr lang="en-MY" sz="1400" b="1" i="0" u="none" strike="noStrike" cap="none" dirty="0" err="1">
                <a:solidFill>
                  <a:srgbClr val="000000"/>
                </a:solidFill>
                <a:latin typeface="Lato"/>
                <a:ea typeface="Lato"/>
                <a:cs typeface="Lato"/>
                <a:sym typeface="Lato"/>
              </a:rPr>
              <a:t>rasuah</a:t>
            </a:r>
            <a:r>
              <a:rPr lang="en-MY" sz="1400" b="1" i="0" u="none" strike="noStrike" cap="none" dirty="0">
                <a:solidFill>
                  <a:srgbClr val="000000"/>
                </a:solidFill>
                <a:latin typeface="Lato"/>
                <a:ea typeface="Lato"/>
                <a:cs typeface="Lato"/>
                <a:sym typeface="Lato"/>
              </a:rPr>
              <a:t> </a:t>
            </a:r>
            <a:r>
              <a:rPr lang="en-MY" sz="1400" b="0" i="0" u="none" strike="noStrike" cap="none" dirty="0">
                <a:solidFill>
                  <a:srgbClr val="000000"/>
                </a:solidFill>
                <a:latin typeface="Lato"/>
                <a:ea typeface="Lato"/>
                <a:cs typeface="Lato"/>
                <a:sym typeface="Lato"/>
              </a:rPr>
              <a:t>dan </a:t>
            </a:r>
            <a:r>
              <a:rPr lang="en-MY" sz="1400" b="0" i="0" u="none" strike="noStrike" cap="none" dirty="0" err="1">
                <a:solidFill>
                  <a:srgbClr val="000000"/>
                </a:solidFill>
                <a:latin typeface="Lato"/>
                <a:ea typeface="Lato"/>
                <a:cs typeface="Lato"/>
                <a:sym typeface="Lato"/>
              </a:rPr>
              <a:t>melahirkan</a:t>
            </a:r>
            <a:r>
              <a:rPr lang="en-MY" sz="1400" b="0" i="0" u="none" strike="noStrike" cap="none" dirty="0">
                <a:solidFill>
                  <a:srgbClr val="000000"/>
                </a:solidFill>
                <a:latin typeface="Lato"/>
                <a:ea typeface="Lato"/>
                <a:cs typeface="Lato"/>
                <a:sym typeface="Lato"/>
              </a:rPr>
              <a:t> </a:t>
            </a:r>
            <a:r>
              <a:rPr lang="en-MY" sz="1400" b="0" i="0" u="none" strike="noStrike" cap="none" dirty="0" err="1">
                <a:solidFill>
                  <a:srgbClr val="000000"/>
                </a:solidFill>
                <a:latin typeface="Lato"/>
                <a:ea typeface="Lato"/>
                <a:cs typeface="Lato"/>
                <a:sym typeface="Lato"/>
              </a:rPr>
              <a:t>pelbagai</a:t>
            </a:r>
            <a:r>
              <a:rPr lang="en-MY" sz="1400" b="0" i="0" u="none" strike="noStrike" cap="none" dirty="0">
                <a:solidFill>
                  <a:srgbClr val="000000"/>
                </a:solidFill>
                <a:latin typeface="Lato"/>
                <a:ea typeface="Lato"/>
                <a:cs typeface="Lato"/>
                <a:sym typeface="Lato"/>
              </a:rPr>
              <a:t> </a:t>
            </a:r>
            <a:r>
              <a:rPr lang="en-MY" sz="1400" b="0" i="0" u="none" strike="noStrike" cap="none" dirty="0" err="1">
                <a:solidFill>
                  <a:srgbClr val="000000"/>
                </a:solidFill>
                <a:latin typeface="Lato"/>
                <a:ea typeface="Lato"/>
                <a:cs typeface="Lato"/>
                <a:sym typeface="Lato"/>
              </a:rPr>
              <a:t>graduan</a:t>
            </a:r>
            <a:r>
              <a:rPr lang="en-MY" sz="1400" b="0" i="0" u="none" strike="noStrike" cap="none" dirty="0">
                <a:solidFill>
                  <a:srgbClr val="000000"/>
                </a:solidFill>
                <a:latin typeface="Lato"/>
                <a:ea typeface="Lato"/>
                <a:cs typeface="Lato"/>
                <a:sym typeface="Lato"/>
              </a:rPr>
              <a:t> yang </a:t>
            </a:r>
            <a:r>
              <a:rPr lang="en-MY" sz="1400" b="0" i="0" u="none" strike="noStrike" cap="none" dirty="0" err="1">
                <a:solidFill>
                  <a:srgbClr val="000000"/>
                </a:solidFill>
                <a:latin typeface="Lato"/>
                <a:ea typeface="Lato"/>
                <a:cs typeface="Lato"/>
                <a:sym typeface="Lato"/>
              </a:rPr>
              <a:t>kini</a:t>
            </a:r>
            <a:r>
              <a:rPr lang="en-MY" sz="1400" b="0" i="0" u="none" strike="noStrike" cap="none" dirty="0">
                <a:solidFill>
                  <a:srgbClr val="000000"/>
                </a:solidFill>
                <a:latin typeface="Lato"/>
                <a:ea typeface="Lato"/>
                <a:cs typeface="Lato"/>
                <a:sym typeface="Lato"/>
              </a:rPr>
              <a:t> </a:t>
            </a:r>
            <a:r>
              <a:rPr lang="en-MY" sz="1400" b="0" i="0" u="none" strike="noStrike" cap="none" dirty="0" err="1">
                <a:solidFill>
                  <a:srgbClr val="000000"/>
                </a:solidFill>
                <a:latin typeface="Lato"/>
                <a:ea typeface="Lato"/>
                <a:cs typeface="Lato"/>
                <a:sym typeface="Lato"/>
              </a:rPr>
              <a:t>berkhidmat</a:t>
            </a:r>
            <a:r>
              <a:rPr lang="en-MY" sz="1400" b="0" i="0" u="none" strike="noStrike" cap="none" dirty="0">
                <a:solidFill>
                  <a:srgbClr val="000000"/>
                </a:solidFill>
                <a:latin typeface="Lato"/>
                <a:ea typeface="Lato"/>
                <a:cs typeface="Lato"/>
                <a:sym typeface="Lato"/>
              </a:rPr>
              <a:t> </a:t>
            </a:r>
            <a:r>
              <a:rPr lang="en-MY" sz="1400" b="0" i="0" u="none" strike="noStrike" cap="none" dirty="0" err="1">
                <a:solidFill>
                  <a:srgbClr val="000000"/>
                </a:solidFill>
                <a:latin typeface="Lato"/>
                <a:ea typeface="Lato"/>
                <a:cs typeface="Lato"/>
                <a:sym typeface="Lato"/>
              </a:rPr>
              <a:t>sebagai</a:t>
            </a:r>
            <a:r>
              <a:rPr lang="en-MY" sz="1400" b="0" i="0" u="none" strike="noStrike" cap="none" dirty="0">
                <a:solidFill>
                  <a:srgbClr val="000000"/>
                </a:solidFill>
                <a:latin typeface="Lato"/>
                <a:ea typeface="Lato"/>
                <a:cs typeface="Lato"/>
                <a:sym typeface="Lato"/>
              </a:rPr>
              <a:t> </a:t>
            </a:r>
            <a:r>
              <a:rPr lang="en-MY" sz="1400" b="0" i="0" u="none" strike="noStrike" cap="none" dirty="0" err="1">
                <a:solidFill>
                  <a:srgbClr val="000000"/>
                </a:solidFill>
                <a:latin typeface="Lato"/>
                <a:ea typeface="Lato"/>
                <a:cs typeface="Lato"/>
                <a:sym typeface="Lato"/>
              </a:rPr>
              <a:t>pemimpin</a:t>
            </a:r>
            <a:r>
              <a:rPr lang="en-MY" sz="1400" b="0" i="0" u="none" strike="noStrike" cap="none" dirty="0">
                <a:solidFill>
                  <a:srgbClr val="000000"/>
                </a:solidFill>
                <a:latin typeface="Lato"/>
                <a:ea typeface="Lato"/>
                <a:cs typeface="Lato"/>
                <a:sym typeface="Lato"/>
              </a:rPr>
              <a:t> di </a:t>
            </a:r>
            <a:r>
              <a:rPr lang="en-MY" sz="1400" b="0" i="0" u="none" strike="noStrike" cap="none" dirty="0" err="1">
                <a:solidFill>
                  <a:srgbClr val="000000"/>
                </a:solidFill>
                <a:latin typeface="Lato"/>
                <a:ea typeface="Lato"/>
                <a:cs typeface="Lato"/>
                <a:sym typeface="Lato"/>
              </a:rPr>
              <a:t>serata</a:t>
            </a:r>
            <a:r>
              <a:rPr lang="en-MY" sz="1400" b="0" i="0" u="none" strike="noStrike" cap="none" dirty="0">
                <a:solidFill>
                  <a:srgbClr val="000000"/>
                </a:solidFill>
                <a:latin typeface="Lato"/>
                <a:ea typeface="Lato"/>
                <a:cs typeface="Lato"/>
                <a:sym typeface="Lato"/>
              </a:rPr>
              <a:t> dunia</a:t>
            </a:r>
            <a:r>
              <a:rPr lang="en-MY" sz="1400" b="0" i="0" u="none" strike="noStrike" cap="none" dirty="0">
                <a:solidFill>
                  <a:srgbClr val="3F3F3F"/>
                </a:solidFill>
                <a:latin typeface="Lato"/>
                <a:ea typeface="Lato"/>
                <a:cs typeface="Lato"/>
                <a:sym typeface="Lato"/>
              </a:rPr>
              <a:t>.       </a:t>
            </a:r>
            <a:endParaRPr sz="1400" b="0" i="0" u="none" strike="noStrike" cap="none" dirty="0">
              <a:solidFill>
                <a:srgbClr val="3F3F3F"/>
              </a:solidFill>
              <a:latin typeface="Lato"/>
              <a:ea typeface="Lato"/>
              <a:cs typeface="Lato"/>
              <a:sym typeface="Lato"/>
            </a:endParaRPr>
          </a:p>
        </p:txBody>
      </p:sp>
      <p:sp>
        <p:nvSpPr>
          <p:cNvPr id="318" name="Google Shape;318;p11"/>
          <p:cNvSpPr txBox="1"/>
          <p:nvPr/>
        </p:nvSpPr>
        <p:spPr>
          <a:xfrm>
            <a:off x="7275398" y="1456984"/>
            <a:ext cx="3702441"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Lato"/>
              <a:buNone/>
            </a:pPr>
            <a:r>
              <a:rPr lang="en-MY" sz="1400" b="1" i="0" u="none" strike="noStrike" cap="none">
                <a:solidFill>
                  <a:srgbClr val="000000"/>
                </a:solidFill>
                <a:latin typeface="Lato"/>
                <a:ea typeface="Lato"/>
                <a:cs typeface="Lato"/>
                <a:sym typeface="Lato"/>
              </a:rPr>
              <a:t>menampilkan nilai hikmah </a:t>
            </a:r>
            <a:r>
              <a:rPr lang="en-MY" sz="1400" b="0" i="0" u="none" strike="noStrike" cap="none">
                <a:solidFill>
                  <a:srgbClr val="000000"/>
                </a:solidFill>
                <a:latin typeface="Lato"/>
                <a:ea typeface="Lato"/>
                <a:cs typeface="Lato"/>
                <a:sym typeface="Lato"/>
              </a:rPr>
              <a:t>dalam tutur kata dan perbuatan </a:t>
            </a:r>
            <a:r>
              <a:rPr lang="en-MY" sz="1400" b="1" i="0" u="none" strike="noStrike" cap="none">
                <a:solidFill>
                  <a:srgbClr val="000000"/>
                </a:solidFill>
                <a:latin typeface="Lato"/>
                <a:ea typeface="Lato"/>
                <a:cs typeface="Lato"/>
                <a:sym typeface="Lato"/>
              </a:rPr>
              <a:t>untuk mendampingi masyarakat</a:t>
            </a:r>
            <a:r>
              <a:rPr lang="en-MY" sz="1400" b="0" i="0" u="none" strike="noStrike" cap="none">
                <a:solidFill>
                  <a:srgbClr val="000000"/>
                </a:solidFill>
                <a:latin typeface="Lato"/>
                <a:ea typeface="Lato"/>
                <a:cs typeface="Lato"/>
                <a:sym typeface="Lato"/>
              </a:rPr>
              <a:t> dengan penuh santun, sentiasa berdiplomasi dengan pelbagai pihak serta menjadi penyelesai masalah yang dihadapi negara dan dunia</a:t>
            </a:r>
            <a:r>
              <a:rPr lang="en-MY" sz="1400" b="0" i="0" u="none" strike="noStrike" cap="none">
                <a:solidFill>
                  <a:srgbClr val="3F3F3F"/>
                </a:solidFill>
                <a:latin typeface="Lato"/>
                <a:ea typeface="Lato"/>
                <a:cs typeface="Lato"/>
                <a:sym typeface="Lato"/>
              </a:rPr>
              <a:t>.       </a:t>
            </a:r>
            <a:endParaRPr sz="1400" b="0" i="0" u="none" strike="noStrike" cap="none">
              <a:solidFill>
                <a:srgbClr val="3F3F3F"/>
              </a:solidFill>
              <a:latin typeface="Lato"/>
              <a:ea typeface="Lato"/>
              <a:cs typeface="Lato"/>
              <a:sym typeface="Lato"/>
            </a:endParaRPr>
          </a:p>
        </p:txBody>
      </p:sp>
      <p:sp>
        <p:nvSpPr>
          <p:cNvPr id="319" name="Google Shape;319;p11"/>
          <p:cNvSpPr txBox="1"/>
          <p:nvPr/>
        </p:nvSpPr>
        <p:spPr>
          <a:xfrm>
            <a:off x="7094667" y="4845924"/>
            <a:ext cx="3883172"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Lato"/>
              <a:buNone/>
            </a:pPr>
            <a:r>
              <a:rPr lang="en-MY" sz="1400" b="0" i="0" u="none" strike="noStrike" cap="none">
                <a:solidFill>
                  <a:srgbClr val="000000"/>
                </a:solidFill>
                <a:latin typeface="Lato"/>
                <a:ea typeface="Lato"/>
                <a:cs typeface="Lato"/>
                <a:sym typeface="Lato"/>
              </a:rPr>
              <a:t>graduan UTM merupakan penyambung perjuangan mengangkat martabat UTM sebagai institusi pendidikan tinggi yang telah </a:t>
            </a:r>
            <a:r>
              <a:rPr lang="en-MY" sz="1400" b="1" i="0" u="none" strike="noStrike" cap="none">
                <a:solidFill>
                  <a:srgbClr val="000000"/>
                </a:solidFill>
                <a:latin typeface="Lato"/>
                <a:ea typeface="Lato"/>
                <a:cs typeface="Lato"/>
                <a:sym typeface="Lato"/>
              </a:rPr>
              <a:t>membentuk jiwa dan raga dengan kepakaran teknologi dan nilai-nilai insani</a:t>
            </a:r>
            <a:endParaRPr sz="1400" b="0" i="0" u="none" strike="noStrike" cap="none">
              <a:solidFill>
                <a:srgbClr val="3F3F3F"/>
              </a:solidFill>
              <a:latin typeface="Lato"/>
              <a:ea typeface="Lato"/>
              <a:cs typeface="Lato"/>
              <a:sym typeface="Lato"/>
            </a:endParaRPr>
          </a:p>
        </p:txBody>
      </p:sp>
      <p:grpSp>
        <p:nvGrpSpPr>
          <p:cNvPr id="320" name="Google Shape;320;p11"/>
          <p:cNvGrpSpPr/>
          <p:nvPr/>
        </p:nvGrpSpPr>
        <p:grpSpPr>
          <a:xfrm>
            <a:off x="4727367" y="2073178"/>
            <a:ext cx="2621916" cy="2510533"/>
            <a:chOff x="3179914" y="2889488"/>
            <a:chExt cx="422876" cy="404911"/>
          </a:xfrm>
        </p:grpSpPr>
        <p:sp>
          <p:nvSpPr>
            <p:cNvPr id="321" name="Google Shape;321;p11"/>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E2C9B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22" name="Google Shape;322;p11"/>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E8B88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23" name="Google Shape;323;p11"/>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EDE6E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24" name="Google Shape;324;p11"/>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7F255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25" name="Google Shape;325;p11"/>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962C5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26" name="Google Shape;326;p11"/>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C0996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sp>
        <p:nvSpPr>
          <p:cNvPr id="327" name="Google Shape;327;p11"/>
          <p:cNvSpPr txBox="1"/>
          <p:nvPr/>
        </p:nvSpPr>
        <p:spPr>
          <a:xfrm>
            <a:off x="4885256" y="1664005"/>
            <a:ext cx="762000" cy="62865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3200"/>
              <a:buFont typeface="Lato"/>
              <a:buNone/>
            </a:pPr>
            <a:r>
              <a:rPr lang="en-MY" sz="3200" b="1" i="0" u="none" strike="noStrike" cap="none">
                <a:solidFill>
                  <a:srgbClr val="3F3F3F"/>
                </a:solidFill>
                <a:latin typeface="Lato"/>
                <a:ea typeface="Lato"/>
                <a:cs typeface="Lato"/>
                <a:sym typeface="Lato"/>
              </a:rPr>
              <a:t>01</a:t>
            </a:r>
            <a:endParaRPr sz="1800" b="0" i="0" u="none" strike="noStrike" cap="none">
              <a:solidFill>
                <a:schemeClr val="dk1"/>
              </a:solidFill>
              <a:latin typeface="Calibri"/>
              <a:ea typeface="Calibri"/>
              <a:cs typeface="Calibri"/>
              <a:sym typeface="Calibri"/>
            </a:endParaRPr>
          </a:p>
        </p:txBody>
      </p:sp>
      <p:sp>
        <p:nvSpPr>
          <p:cNvPr id="328" name="Google Shape;328;p11"/>
          <p:cNvSpPr txBox="1"/>
          <p:nvPr/>
        </p:nvSpPr>
        <p:spPr>
          <a:xfrm>
            <a:off x="6613448" y="1764144"/>
            <a:ext cx="762000" cy="62865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3200"/>
              <a:buFont typeface="Lato"/>
              <a:buNone/>
            </a:pPr>
            <a:r>
              <a:rPr lang="en-MY" sz="3200" b="1" i="0" u="none" strike="noStrike" cap="none">
                <a:solidFill>
                  <a:srgbClr val="3F3F3F"/>
                </a:solidFill>
                <a:latin typeface="Lato"/>
                <a:ea typeface="Lato"/>
                <a:cs typeface="Lato"/>
                <a:sym typeface="Lato"/>
              </a:rPr>
              <a:t>02</a:t>
            </a:r>
            <a:endParaRPr sz="1800" b="0" i="0" u="none" strike="noStrike" cap="none">
              <a:solidFill>
                <a:schemeClr val="dk1"/>
              </a:solidFill>
              <a:latin typeface="Calibri"/>
              <a:ea typeface="Calibri"/>
              <a:cs typeface="Calibri"/>
              <a:sym typeface="Calibri"/>
            </a:endParaRPr>
          </a:p>
        </p:txBody>
      </p:sp>
      <p:sp>
        <p:nvSpPr>
          <p:cNvPr id="329" name="Google Shape;329;p11"/>
          <p:cNvSpPr txBox="1"/>
          <p:nvPr/>
        </p:nvSpPr>
        <p:spPr>
          <a:xfrm>
            <a:off x="7358645" y="3166120"/>
            <a:ext cx="762000" cy="62865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3200"/>
              <a:buFont typeface="Lato"/>
              <a:buNone/>
            </a:pPr>
            <a:r>
              <a:rPr lang="en-MY" sz="3200" b="1" i="0" u="none" strike="noStrike" cap="none">
                <a:solidFill>
                  <a:srgbClr val="3F3F3F"/>
                </a:solidFill>
                <a:latin typeface="Lato"/>
                <a:ea typeface="Lato"/>
                <a:cs typeface="Lato"/>
                <a:sym typeface="Lato"/>
              </a:rPr>
              <a:t>03</a:t>
            </a:r>
            <a:endParaRPr sz="1800" b="0" i="0" u="none" strike="noStrike" cap="none">
              <a:solidFill>
                <a:schemeClr val="dk1"/>
              </a:solidFill>
              <a:latin typeface="Calibri"/>
              <a:ea typeface="Calibri"/>
              <a:cs typeface="Calibri"/>
              <a:sym typeface="Calibri"/>
            </a:endParaRPr>
          </a:p>
        </p:txBody>
      </p:sp>
      <p:sp>
        <p:nvSpPr>
          <p:cNvPr id="330" name="Google Shape;330;p11"/>
          <p:cNvSpPr txBox="1"/>
          <p:nvPr/>
        </p:nvSpPr>
        <p:spPr>
          <a:xfrm>
            <a:off x="6410817" y="4477128"/>
            <a:ext cx="762000" cy="62865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3200"/>
              <a:buFont typeface="Lato"/>
              <a:buNone/>
            </a:pPr>
            <a:r>
              <a:rPr lang="en-MY" sz="3200" b="1" i="0" u="none" strike="noStrike" cap="none">
                <a:solidFill>
                  <a:srgbClr val="3F3F3F"/>
                </a:solidFill>
                <a:latin typeface="Lato"/>
                <a:ea typeface="Lato"/>
                <a:cs typeface="Lato"/>
                <a:sym typeface="Lato"/>
              </a:rPr>
              <a:t>04</a:t>
            </a:r>
            <a:endParaRPr sz="1800" b="0" i="0" u="none" strike="noStrike" cap="none">
              <a:solidFill>
                <a:schemeClr val="dk1"/>
              </a:solidFill>
              <a:latin typeface="Calibri"/>
              <a:ea typeface="Calibri"/>
              <a:cs typeface="Calibri"/>
              <a:sym typeface="Calibri"/>
            </a:endParaRPr>
          </a:p>
        </p:txBody>
      </p:sp>
      <p:sp>
        <p:nvSpPr>
          <p:cNvPr id="331" name="Google Shape;331;p11"/>
          <p:cNvSpPr txBox="1"/>
          <p:nvPr/>
        </p:nvSpPr>
        <p:spPr>
          <a:xfrm>
            <a:off x="4724618" y="4371620"/>
            <a:ext cx="762000" cy="62865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3200"/>
              <a:buFont typeface="Lato"/>
              <a:buNone/>
            </a:pPr>
            <a:r>
              <a:rPr lang="en-MY" sz="3200" b="1" i="0" u="none" strike="noStrike" cap="none">
                <a:solidFill>
                  <a:srgbClr val="3F3F3F"/>
                </a:solidFill>
                <a:latin typeface="Lato"/>
                <a:ea typeface="Lato"/>
                <a:cs typeface="Lato"/>
                <a:sym typeface="Lato"/>
              </a:rPr>
              <a:t>05</a:t>
            </a:r>
            <a:endParaRPr sz="1800" b="0" i="0" u="none" strike="noStrike" cap="none">
              <a:solidFill>
                <a:schemeClr val="dk1"/>
              </a:solidFill>
              <a:latin typeface="Calibri"/>
              <a:ea typeface="Calibri"/>
              <a:cs typeface="Calibri"/>
              <a:sym typeface="Calibri"/>
            </a:endParaRPr>
          </a:p>
        </p:txBody>
      </p:sp>
      <p:grpSp>
        <p:nvGrpSpPr>
          <p:cNvPr id="332" name="Google Shape;332;p11"/>
          <p:cNvGrpSpPr/>
          <p:nvPr/>
        </p:nvGrpSpPr>
        <p:grpSpPr>
          <a:xfrm>
            <a:off x="4964599" y="2973564"/>
            <a:ext cx="391097" cy="391001"/>
            <a:chOff x="2765670" y="902684"/>
            <a:chExt cx="391097" cy="391001"/>
          </a:xfrm>
        </p:grpSpPr>
        <p:sp>
          <p:nvSpPr>
            <p:cNvPr id="333" name="Google Shape;333;p11"/>
            <p:cNvSpPr/>
            <p:nvPr/>
          </p:nvSpPr>
          <p:spPr>
            <a:xfrm>
              <a:off x="2765670" y="902684"/>
              <a:ext cx="285750" cy="390525"/>
            </a:xfrm>
            <a:custGeom>
              <a:avLst/>
              <a:gdLst/>
              <a:ahLst/>
              <a:cxnLst/>
              <a:rect l="l" t="t" r="r" b="b"/>
              <a:pathLst>
                <a:path w="285750" h="390525" extrusionOk="0">
                  <a:moveTo>
                    <a:pt x="250793" y="56102"/>
                  </a:moveTo>
                  <a:lnTo>
                    <a:pt x="230886" y="56102"/>
                  </a:lnTo>
                  <a:cubicBezTo>
                    <a:pt x="225838" y="41910"/>
                    <a:pt x="212312" y="31623"/>
                    <a:pt x="196405" y="31623"/>
                  </a:cubicBezTo>
                  <a:lnTo>
                    <a:pt x="182023" y="31623"/>
                  </a:lnTo>
                  <a:cubicBezTo>
                    <a:pt x="176975" y="17336"/>
                    <a:pt x="163354" y="7144"/>
                    <a:pt x="147352" y="7144"/>
                  </a:cubicBezTo>
                  <a:cubicBezTo>
                    <a:pt x="131350" y="7144"/>
                    <a:pt x="117729" y="17431"/>
                    <a:pt x="112681" y="31623"/>
                  </a:cubicBezTo>
                  <a:lnTo>
                    <a:pt x="98298" y="31623"/>
                  </a:lnTo>
                  <a:cubicBezTo>
                    <a:pt x="82296" y="31623"/>
                    <a:pt x="68866" y="41910"/>
                    <a:pt x="63817" y="56102"/>
                  </a:cubicBezTo>
                  <a:lnTo>
                    <a:pt x="44291" y="56102"/>
                  </a:lnTo>
                  <a:cubicBezTo>
                    <a:pt x="23813" y="56102"/>
                    <a:pt x="7144" y="72771"/>
                    <a:pt x="7144" y="93345"/>
                  </a:cubicBezTo>
                  <a:lnTo>
                    <a:pt x="7144" y="349568"/>
                  </a:lnTo>
                  <a:cubicBezTo>
                    <a:pt x="7144" y="370142"/>
                    <a:pt x="23813" y="386810"/>
                    <a:pt x="44386" y="386810"/>
                  </a:cubicBezTo>
                  <a:lnTo>
                    <a:pt x="250793" y="386810"/>
                  </a:lnTo>
                  <a:cubicBezTo>
                    <a:pt x="271367" y="386810"/>
                    <a:pt x="288036" y="370142"/>
                    <a:pt x="288036" y="349568"/>
                  </a:cubicBezTo>
                  <a:lnTo>
                    <a:pt x="288036" y="93345"/>
                  </a:lnTo>
                  <a:cubicBezTo>
                    <a:pt x="288036" y="72771"/>
                    <a:pt x="271367" y="56102"/>
                    <a:pt x="250793" y="56102"/>
                  </a:cubicBezTo>
                  <a:close/>
                  <a:moveTo>
                    <a:pt x="97631" y="56102"/>
                  </a:moveTo>
                  <a:lnTo>
                    <a:pt x="122492" y="56102"/>
                  </a:lnTo>
                  <a:cubicBezTo>
                    <a:pt x="129350" y="56102"/>
                    <a:pt x="134779" y="50483"/>
                    <a:pt x="134874" y="43625"/>
                  </a:cubicBezTo>
                  <a:cubicBezTo>
                    <a:pt x="134969" y="36957"/>
                    <a:pt x="140494" y="31623"/>
                    <a:pt x="147256" y="31623"/>
                  </a:cubicBezTo>
                  <a:cubicBezTo>
                    <a:pt x="154019" y="31623"/>
                    <a:pt x="159544" y="36957"/>
                    <a:pt x="159639" y="43625"/>
                  </a:cubicBezTo>
                  <a:cubicBezTo>
                    <a:pt x="159734" y="50483"/>
                    <a:pt x="165163" y="56102"/>
                    <a:pt x="172021" y="56102"/>
                  </a:cubicBezTo>
                  <a:lnTo>
                    <a:pt x="196882" y="56102"/>
                  </a:lnTo>
                  <a:cubicBezTo>
                    <a:pt x="203740" y="56102"/>
                    <a:pt x="209264" y="61627"/>
                    <a:pt x="209264" y="68485"/>
                  </a:cubicBezTo>
                  <a:lnTo>
                    <a:pt x="209264" y="80581"/>
                  </a:lnTo>
                  <a:lnTo>
                    <a:pt x="85153" y="80581"/>
                  </a:lnTo>
                  <a:lnTo>
                    <a:pt x="85153" y="68580"/>
                  </a:lnTo>
                  <a:cubicBezTo>
                    <a:pt x="85153" y="61722"/>
                    <a:pt x="90773" y="56102"/>
                    <a:pt x="97631" y="56102"/>
                  </a:cubicBezTo>
                  <a:close/>
                  <a:moveTo>
                    <a:pt x="60103" y="175641"/>
                  </a:moveTo>
                  <a:cubicBezTo>
                    <a:pt x="64960" y="170783"/>
                    <a:pt x="72771" y="170783"/>
                    <a:pt x="77629" y="175641"/>
                  </a:cubicBezTo>
                  <a:lnTo>
                    <a:pt x="93631" y="191643"/>
                  </a:lnTo>
                  <a:lnTo>
                    <a:pt x="134493" y="150781"/>
                  </a:lnTo>
                  <a:cubicBezTo>
                    <a:pt x="139351" y="145923"/>
                    <a:pt x="147161" y="145923"/>
                    <a:pt x="152019" y="150781"/>
                  </a:cubicBezTo>
                  <a:cubicBezTo>
                    <a:pt x="156877" y="155639"/>
                    <a:pt x="156877" y="163449"/>
                    <a:pt x="152019" y="168307"/>
                  </a:cubicBezTo>
                  <a:lnTo>
                    <a:pt x="102394" y="217932"/>
                  </a:lnTo>
                  <a:cubicBezTo>
                    <a:pt x="97536" y="222790"/>
                    <a:pt x="89725" y="222790"/>
                    <a:pt x="84868" y="217932"/>
                  </a:cubicBezTo>
                  <a:lnTo>
                    <a:pt x="60103" y="193167"/>
                  </a:lnTo>
                  <a:cubicBezTo>
                    <a:pt x="55245" y="188309"/>
                    <a:pt x="55245" y="180499"/>
                    <a:pt x="60103" y="175641"/>
                  </a:cubicBezTo>
                  <a:close/>
                  <a:moveTo>
                    <a:pt x="102394" y="317183"/>
                  </a:moveTo>
                  <a:cubicBezTo>
                    <a:pt x="97536" y="322040"/>
                    <a:pt x="89725" y="322040"/>
                    <a:pt x="84868" y="317183"/>
                  </a:cubicBezTo>
                  <a:lnTo>
                    <a:pt x="60103" y="292418"/>
                  </a:lnTo>
                  <a:cubicBezTo>
                    <a:pt x="55245" y="287560"/>
                    <a:pt x="55245" y="279749"/>
                    <a:pt x="60103" y="274892"/>
                  </a:cubicBezTo>
                  <a:cubicBezTo>
                    <a:pt x="64960" y="270034"/>
                    <a:pt x="72771" y="270034"/>
                    <a:pt x="77629" y="274892"/>
                  </a:cubicBezTo>
                  <a:lnTo>
                    <a:pt x="93631" y="290894"/>
                  </a:lnTo>
                  <a:lnTo>
                    <a:pt x="134493" y="250031"/>
                  </a:lnTo>
                  <a:cubicBezTo>
                    <a:pt x="139351" y="245174"/>
                    <a:pt x="147161" y="245174"/>
                    <a:pt x="152019" y="250031"/>
                  </a:cubicBezTo>
                  <a:cubicBezTo>
                    <a:pt x="156877" y="254889"/>
                    <a:pt x="156877" y="262700"/>
                    <a:pt x="152019" y="267557"/>
                  </a:cubicBezTo>
                  <a:lnTo>
                    <a:pt x="102394" y="317183"/>
                  </a:lnTo>
                  <a:close/>
                  <a:moveTo>
                    <a:pt x="225647" y="320612"/>
                  </a:moveTo>
                  <a:lnTo>
                    <a:pt x="168878" y="320612"/>
                  </a:lnTo>
                  <a:cubicBezTo>
                    <a:pt x="161544" y="320612"/>
                    <a:pt x="155638" y="314611"/>
                    <a:pt x="156210" y="307277"/>
                  </a:cubicBezTo>
                  <a:cubicBezTo>
                    <a:pt x="156781" y="300990"/>
                    <a:pt x="162020" y="296037"/>
                    <a:pt x="168402" y="296037"/>
                  </a:cubicBezTo>
                  <a:lnTo>
                    <a:pt x="225171" y="296037"/>
                  </a:lnTo>
                  <a:cubicBezTo>
                    <a:pt x="232505" y="296037"/>
                    <a:pt x="238411" y="302038"/>
                    <a:pt x="237839" y="309372"/>
                  </a:cubicBezTo>
                  <a:cubicBezTo>
                    <a:pt x="237268" y="315659"/>
                    <a:pt x="232029" y="320612"/>
                    <a:pt x="225647" y="320612"/>
                  </a:cubicBezTo>
                  <a:close/>
                  <a:moveTo>
                    <a:pt x="225742" y="270891"/>
                  </a:moveTo>
                  <a:lnTo>
                    <a:pt x="193453" y="270891"/>
                  </a:lnTo>
                  <a:cubicBezTo>
                    <a:pt x="186118" y="270891"/>
                    <a:pt x="180213" y="264890"/>
                    <a:pt x="180784" y="257556"/>
                  </a:cubicBezTo>
                  <a:cubicBezTo>
                    <a:pt x="181356" y="251270"/>
                    <a:pt x="186595" y="246317"/>
                    <a:pt x="192976" y="246317"/>
                  </a:cubicBezTo>
                  <a:lnTo>
                    <a:pt x="225266" y="246317"/>
                  </a:lnTo>
                  <a:cubicBezTo>
                    <a:pt x="232600" y="246317"/>
                    <a:pt x="238506" y="252317"/>
                    <a:pt x="237934" y="259652"/>
                  </a:cubicBezTo>
                  <a:cubicBezTo>
                    <a:pt x="237458" y="265938"/>
                    <a:pt x="232219" y="270891"/>
                    <a:pt x="225742" y="270891"/>
                  </a:cubicBezTo>
                  <a:close/>
                  <a:moveTo>
                    <a:pt x="225647" y="221837"/>
                  </a:moveTo>
                  <a:lnTo>
                    <a:pt x="168878" y="221837"/>
                  </a:lnTo>
                  <a:cubicBezTo>
                    <a:pt x="161544" y="221837"/>
                    <a:pt x="155638" y="215837"/>
                    <a:pt x="156210" y="208502"/>
                  </a:cubicBezTo>
                  <a:cubicBezTo>
                    <a:pt x="156781" y="202216"/>
                    <a:pt x="162020" y="197263"/>
                    <a:pt x="168402" y="197263"/>
                  </a:cubicBezTo>
                  <a:lnTo>
                    <a:pt x="225171" y="197263"/>
                  </a:lnTo>
                  <a:cubicBezTo>
                    <a:pt x="232505" y="197263"/>
                    <a:pt x="238411" y="203264"/>
                    <a:pt x="237839" y="210598"/>
                  </a:cubicBezTo>
                  <a:cubicBezTo>
                    <a:pt x="237268" y="216884"/>
                    <a:pt x="232029" y="221837"/>
                    <a:pt x="225647" y="221837"/>
                  </a:cubicBezTo>
                  <a:close/>
                  <a:moveTo>
                    <a:pt x="225742" y="172022"/>
                  </a:moveTo>
                  <a:lnTo>
                    <a:pt x="193453" y="172022"/>
                  </a:lnTo>
                  <a:cubicBezTo>
                    <a:pt x="186118" y="172022"/>
                    <a:pt x="180213" y="166021"/>
                    <a:pt x="180784" y="158687"/>
                  </a:cubicBezTo>
                  <a:cubicBezTo>
                    <a:pt x="181356" y="152400"/>
                    <a:pt x="186595" y="147447"/>
                    <a:pt x="192976" y="147447"/>
                  </a:cubicBezTo>
                  <a:lnTo>
                    <a:pt x="225266" y="147447"/>
                  </a:lnTo>
                  <a:cubicBezTo>
                    <a:pt x="232600" y="147447"/>
                    <a:pt x="238506" y="153448"/>
                    <a:pt x="237934" y="160782"/>
                  </a:cubicBezTo>
                  <a:cubicBezTo>
                    <a:pt x="237458" y="167069"/>
                    <a:pt x="232219" y="172022"/>
                    <a:pt x="225742" y="1720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4" name="Google Shape;334;p11"/>
            <p:cNvSpPr/>
            <p:nvPr/>
          </p:nvSpPr>
          <p:spPr>
            <a:xfrm>
              <a:off x="3071042" y="1207960"/>
              <a:ext cx="85725" cy="85725"/>
            </a:xfrm>
            <a:custGeom>
              <a:avLst/>
              <a:gdLst/>
              <a:ahLst/>
              <a:cxnLst/>
              <a:rect l="l" t="t" r="r" b="b"/>
              <a:pathLst>
                <a:path w="85725" h="85725" extrusionOk="0">
                  <a:moveTo>
                    <a:pt x="7144" y="7144"/>
                  </a:moveTo>
                  <a:lnTo>
                    <a:pt x="7144" y="13716"/>
                  </a:lnTo>
                  <a:cubicBezTo>
                    <a:pt x="7144" y="19431"/>
                    <a:pt x="8477" y="25241"/>
                    <a:pt x="11049" y="30385"/>
                  </a:cubicBezTo>
                  <a:lnTo>
                    <a:pt x="33242" y="74771"/>
                  </a:lnTo>
                  <a:cubicBezTo>
                    <a:pt x="37814" y="83915"/>
                    <a:pt x="50863" y="83915"/>
                    <a:pt x="55435" y="74771"/>
                  </a:cubicBezTo>
                  <a:lnTo>
                    <a:pt x="77629" y="30385"/>
                  </a:lnTo>
                  <a:cubicBezTo>
                    <a:pt x="80200" y="25241"/>
                    <a:pt x="81534" y="19526"/>
                    <a:pt x="81534" y="13716"/>
                  </a:cubicBezTo>
                  <a:lnTo>
                    <a:pt x="81534" y="7144"/>
                  </a:lnTo>
                  <a:lnTo>
                    <a:pt x="7144" y="7144"/>
                  </a:lnTo>
                  <a:lnTo>
                    <a:pt x="7144" y="714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5" name="Google Shape;335;p11"/>
            <p:cNvSpPr/>
            <p:nvPr/>
          </p:nvSpPr>
          <p:spPr>
            <a:xfrm>
              <a:off x="3071042" y="960208"/>
              <a:ext cx="85725" cy="228600"/>
            </a:xfrm>
            <a:custGeom>
              <a:avLst/>
              <a:gdLst/>
              <a:ahLst/>
              <a:cxnLst/>
              <a:rect l="l" t="t" r="r" b="b"/>
              <a:pathLst>
                <a:path w="85725" h="228600" extrusionOk="0">
                  <a:moveTo>
                    <a:pt x="7144" y="44964"/>
                  </a:moveTo>
                  <a:lnTo>
                    <a:pt x="7144" y="230416"/>
                  </a:lnTo>
                  <a:lnTo>
                    <a:pt x="81439" y="230416"/>
                  </a:lnTo>
                  <a:lnTo>
                    <a:pt x="81439" y="44393"/>
                  </a:lnTo>
                  <a:cubicBezTo>
                    <a:pt x="81439" y="23628"/>
                    <a:pt x="64389" y="6769"/>
                    <a:pt x="43625" y="7150"/>
                  </a:cubicBezTo>
                  <a:cubicBezTo>
                    <a:pt x="23241" y="7531"/>
                    <a:pt x="7144" y="24581"/>
                    <a:pt x="7144" y="44964"/>
                  </a:cubicBezTo>
                  <a:close/>
                  <a:moveTo>
                    <a:pt x="56959" y="106305"/>
                  </a:moveTo>
                  <a:lnTo>
                    <a:pt x="32480" y="106305"/>
                  </a:lnTo>
                  <a:lnTo>
                    <a:pt x="32480" y="44583"/>
                  </a:lnTo>
                  <a:cubicBezTo>
                    <a:pt x="32480" y="37249"/>
                    <a:pt x="38481" y="31344"/>
                    <a:pt x="45720" y="32010"/>
                  </a:cubicBezTo>
                  <a:cubicBezTo>
                    <a:pt x="52006" y="32487"/>
                    <a:pt x="56959" y="37916"/>
                    <a:pt x="56959" y="44393"/>
                  </a:cubicBezTo>
                  <a:lnTo>
                    <a:pt x="56959" y="106305"/>
                  </a:lnTo>
                  <a:lnTo>
                    <a:pt x="56959" y="10630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336" name="Google Shape;336;p11"/>
          <p:cNvGrpSpPr/>
          <p:nvPr/>
        </p:nvGrpSpPr>
        <p:grpSpPr>
          <a:xfrm>
            <a:off x="5238630" y="3839023"/>
            <a:ext cx="392240" cy="386638"/>
            <a:chOff x="5451265" y="5564677"/>
            <a:chExt cx="392240" cy="386638"/>
          </a:xfrm>
        </p:grpSpPr>
        <p:sp>
          <p:nvSpPr>
            <p:cNvPr id="337" name="Google Shape;337;p11"/>
            <p:cNvSpPr/>
            <p:nvPr/>
          </p:nvSpPr>
          <p:spPr>
            <a:xfrm>
              <a:off x="5563503" y="5855779"/>
              <a:ext cx="161925" cy="57150"/>
            </a:xfrm>
            <a:custGeom>
              <a:avLst/>
              <a:gdLst/>
              <a:ahLst/>
              <a:cxnLst/>
              <a:rect l="l" t="t" r="r" b="b"/>
              <a:pathLst>
                <a:path w="161925" h="57150" extrusionOk="0">
                  <a:moveTo>
                    <a:pt x="162537" y="44100"/>
                  </a:moveTo>
                  <a:cubicBezTo>
                    <a:pt x="164823" y="36480"/>
                    <a:pt x="159203" y="29432"/>
                    <a:pt x="151964" y="29432"/>
                  </a:cubicBezTo>
                  <a:lnTo>
                    <a:pt x="140820" y="29432"/>
                  </a:lnTo>
                  <a:lnTo>
                    <a:pt x="140820" y="7144"/>
                  </a:lnTo>
                  <a:lnTo>
                    <a:pt x="29377" y="7144"/>
                  </a:lnTo>
                  <a:lnTo>
                    <a:pt x="29377" y="29432"/>
                  </a:lnTo>
                  <a:lnTo>
                    <a:pt x="18233" y="29432"/>
                  </a:lnTo>
                  <a:cubicBezTo>
                    <a:pt x="13471" y="29432"/>
                    <a:pt x="9089" y="32480"/>
                    <a:pt x="7660" y="37052"/>
                  </a:cubicBezTo>
                  <a:cubicBezTo>
                    <a:pt x="5374" y="44672"/>
                    <a:pt x="10994" y="51721"/>
                    <a:pt x="18233" y="51721"/>
                  </a:cubicBezTo>
                  <a:lnTo>
                    <a:pt x="151964" y="51721"/>
                  </a:lnTo>
                  <a:cubicBezTo>
                    <a:pt x="156822" y="51815"/>
                    <a:pt x="161204" y="48768"/>
                    <a:pt x="162537" y="441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8" name="Google Shape;338;p11"/>
            <p:cNvSpPr/>
            <p:nvPr/>
          </p:nvSpPr>
          <p:spPr>
            <a:xfrm>
              <a:off x="5780987" y="5608307"/>
              <a:ext cx="57150" cy="38100"/>
            </a:xfrm>
            <a:custGeom>
              <a:avLst/>
              <a:gdLst/>
              <a:ahLst/>
              <a:cxnLst/>
              <a:rect l="l" t="t" r="r" b="b"/>
              <a:pathLst>
                <a:path w="57150" h="38100" extrusionOk="0">
                  <a:moveTo>
                    <a:pt x="7537" y="26968"/>
                  </a:moveTo>
                  <a:cubicBezTo>
                    <a:pt x="9157" y="32969"/>
                    <a:pt x="15252" y="36398"/>
                    <a:pt x="21158" y="34874"/>
                  </a:cubicBezTo>
                  <a:lnTo>
                    <a:pt x="43447" y="29064"/>
                  </a:lnTo>
                  <a:cubicBezTo>
                    <a:pt x="49352" y="27444"/>
                    <a:pt x="52876" y="21348"/>
                    <a:pt x="51352" y="15443"/>
                  </a:cubicBezTo>
                  <a:cubicBezTo>
                    <a:pt x="49733" y="9442"/>
                    <a:pt x="43637" y="5918"/>
                    <a:pt x="37732" y="7537"/>
                  </a:cubicBezTo>
                  <a:lnTo>
                    <a:pt x="15443" y="13348"/>
                  </a:lnTo>
                  <a:cubicBezTo>
                    <a:pt x="9442" y="14967"/>
                    <a:pt x="5918" y="21063"/>
                    <a:pt x="7537" y="269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9" name="Google Shape;339;p11"/>
            <p:cNvSpPr/>
            <p:nvPr/>
          </p:nvSpPr>
          <p:spPr>
            <a:xfrm>
              <a:off x="5457271" y="5739466"/>
              <a:ext cx="57150" cy="38100"/>
            </a:xfrm>
            <a:custGeom>
              <a:avLst/>
              <a:gdLst/>
              <a:ahLst/>
              <a:cxnLst/>
              <a:rect l="l" t="t" r="r" b="b"/>
              <a:pathLst>
                <a:path w="57150" h="38100" extrusionOk="0">
                  <a:moveTo>
                    <a:pt x="37693" y="7537"/>
                  </a:moveTo>
                  <a:lnTo>
                    <a:pt x="15404" y="13348"/>
                  </a:lnTo>
                  <a:cubicBezTo>
                    <a:pt x="9499" y="14967"/>
                    <a:pt x="5975" y="21063"/>
                    <a:pt x="7498" y="26968"/>
                  </a:cubicBezTo>
                  <a:cubicBezTo>
                    <a:pt x="9118" y="32969"/>
                    <a:pt x="15214" y="36398"/>
                    <a:pt x="21119" y="34874"/>
                  </a:cubicBezTo>
                  <a:lnTo>
                    <a:pt x="43408" y="29064"/>
                  </a:lnTo>
                  <a:cubicBezTo>
                    <a:pt x="49313" y="27445"/>
                    <a:pt x="52838" y="21348"/>
                    <a:pt x="51314" y="15443"/>
                  </a:cubicBezTo>
                  <a:cubicBezTo>
                    <a:pt x="49790" y="9442"/>
                    <a:pt x="43694" y="5918"/>
                    <a:pt x="37693" y="75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0" name="Google Shape;340;p11"/>
            <p:cNvSpPr/>
            <p:nvPr/>
          </p:nvSpPr>
          <p:spPr>
            <a:xfrm>
              <a:off x="5780987" y="5739466"/>
              <a:ext cx="57150" cy="38100"/>
            </a:xfrm>
            <a:custGeom>
              <a:avLst/>
              <a:gdLst/>
              <a:ahLst/>
              <a:cxnLst/>
              <a:rect l="l" t="t" r="r" b="b"/>
              <a:pathLst>
                <a:path w="57150" h="38100" extrusionOk="0">
                  <a:moveTo>
                    <a:pt x="15443" y="29064"/>
                  </a:moveTo>
                  <a:lnTo>
                    <a:pt x="37732" y="34874"/>
                  </a:lnTo>
                  <a:cubicBezTo>
                    <a:pt x="43637" y="36493"/>
                    <a:pt x="49828" y="32969"/>
                    <a:pt x="51352" y="26968"/>
                  </a:cubicBezTo>
                  <a:cubicBezTo>
                    <a:pt x="52972" y="21063"/>
                    <a:pt x="49447" y="14872"/>
                    <a:pt x="43447" y="13348"/>
                  </a:cubicBezTo>
                  <a:lnTo>
                    <a:pt x="21158" y="7537"/>
                  </a:lnTo>
                  <a:cubicBezTo>
                    <a:pt x="15252" y="5918"/>
                    <a:pt x="9061" y="9442"/>
                    <a:pt x="7537" y="15443"/>
                  </a:cubicBezTo>
                  <a:cubicBezTo>
                    <a:pt x="5918" y="21348"/>
                    <a:pt x="9442" y="27445"/>
                    <a:pt x="15443" y="290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1" name="Google Shape;341;p11"/>
            <p:cNvSpPr/>
            <p:nvPr/>
          </p:nvSpPr>
          <p:spPr>
            <a:xfrm>
              <a:off x="5457327" y="5608307"/>
              <a:ext cx="57150" cy="38100"/>
            </a:xfrm>
            <a:custGeom>
              <a:avLst/>
              <a:gdLst/>
              <a:ahLst/>
              <a:cxnLst/>
              <a:rect l="l" t="t" r="r" b="b"/>
              <a:pathLst>
                <a:path w="57150" h="38100" extrusionOk="0">
                  <a:moveTo>
                    <a:pt x="15443" y="29064"/>
                  </a:moveTo>
                  <a:lnTo>
                    <a:pt x="37731" y="34874"/>
                  </a:lnTo>
                  <a:cubicBezTo>
                    <a:pt x="43637" y="36493"/>
                    <a:pt x="49828" y="32969"/>
                    <a:pt x="51352" y="26968"/>
                  </a:cubicBezTo>
                  <a:cubicBezTo>
                    <a:pt x="52972" y="21063"/>
                    <a:pt x="49447" y="14871"/>
                    <a:pt x="43447" y="13348"/>
                  </a:cubicBezTo>
                  <a:lnTo>
                    <a:pt x="21158" y="7537"/>
                  </a:lnTo>
                  <a:cubicBezTo>
                    <a:pt x="15252" y="5918"/>
                    <a:pt x="9061" y="9442"/>
                    <a:pt x="7537" y="15443"/>
                  </a:cubicBezTo>
                  <a:cubicBezTo>
                    <a:pt x="5918" y="21348"/>
                    <a:pt x="9442" y="27540"/>
                    <a:pt x="15443" y="290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2" name="Google Shape;342;p11"/>
            <p:cNvSpPr/>
            <p:nvPr/>
          </p:nvSpPr>
          <p:spPr>
            <a:xfrm>
              <a:off x="5786355" y="5676804"/>
              <a:ext cx="57150" cy="28575"/>
            </a:xfrm>
            <a:custGeom>
              <a:avLst/>
              <a:gdLst/>
              <a:ahLst/>
              <a:cxnLst/>
              <a:rect l="l" t="t" r="r" b="b"/>
              <a:pathLst>
                <a:path w="57150" h="28575" extrusionOk="0">
                  <a:moveTo>
                    <a:pt x="41317" y="7144"/>
                  </a:moveTo>
                  <a:lnTo>
                    <a:pt x="18552" y="7144"/>
                  </a:lnTo>
                  <a:cubicBezTo>
                    <a:pt x="12837" y="7144"/>
                    <a:pt x="7789" y="11335"/>
                    <a:pt x="7218" y="17050"/>
                  </a:cubicBezTo>
                  <a:cubicBezTo>
                    <a:pt x="6455" y="23813"/>
                    <a:pt x="11694" y="29432"/>
                    <a:pt x="18266" y="29432"/>
                  </a:cubicBezTo>
                  <a:lnTo>
                    <a:pt x="41031" y="29432"/>
                  </a:lnTo>
                  <a:cubicBezTo>
                    <a:pt x="46747" y="29432"/>
                    <a:pt x="51795" y="25241"/>
                    <a:pt x="52366" y="19526"/>
                  </a:cubicBezTo>
                  <a:cubicBezTo>
                    <a:pt x="53128" y="12763"/>
                    <a:pt x="47890" y="7144"/>
                    <a:pt x="41317" y="71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3" name="Google Shape;343;p11"/>
            <p:cNvSpPr/>
            <p:nvPr/>
          </p:nvSpPr>
          <p:spPr>
            <a:xfrm>
              <a:off x="5451265" y="5676804"/>
              <a:ext cx="57150" cy="28575"/>
            </a:xfrm>
            <a:custGeom>
              <a:avLst/>
              <a:gdLst/>
              <a:ahLst/>
              <a:cxnLst/>
              <a:rect l="l" t="t" r="r" b="b"/>
              <a:pathLst>
                <a:path w="57150" h="28575" extrusionOk="0">
                  <a:moveTo>
                    <a:pt x="18266" y="29432"/>
                  </a:moveTo>
                  <a:lnTo>
                    <a:pt x="41031" y="29432"/>
                  </a:lnTo>
                  <a:cubicBezTo>
                    <a:pt x="46746" y="29432"/>
                    <a:pt x="51795" y="25241"/>
                    <a:pt x="52366" y="19526"/>
                  </a:cubicBezTo>
                  <a:cubicBezTo>
                    <a:pt x="53128" y="12763"/>
                    <a:pt x="47889" y="7144"/>
                    <a:pt x="41317" y="7144"/>
                  </a:cubicBezTo>
                  <a:lnTo>
                    <a:pt x="18552" y="7144"/>
                  </a:lnTo>
                  <a:cubicBezTo>
                    <a:pt x="12837" y="7144"/>
                    <a:pt x="7789" y="11335"/>
                    <a:pt x="7218" y="17050"/>
                  </a:cubicBezTo>
                  <a:cubicBezTo>
                    <a:pt x="6455" y="23717"/>
                    <a:pt x="11694" y="29432"/>
                    <a:pt x="18266" y="294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4" name="Google Shape;344;p11"/>
            <p:cNvSpPr/>
            <p:nvPr/>
          </p:nvSpPr>
          <p:spPr>
            <a:xfrm>
              <a:off x="5631647" y="5712809"/>
              <a:ext cx="28575" cy="47625"/>
            </a:xfrm>
            <a:custGeom>
              <a:avLst/>
              <a:gdLst/>
              <a:ahLst/>
              <a:cxnLst/>
              <a:rect l="l" t="t" r="r" b="b"/>
              <a:pathLst>
                <a:path w="28575" h="47625" extrusionOk="0">
                  <a:moveTo>
                    <a:pt x="16954" y="7144"/>
                  </a:moveTo>
                  <a:lnTo>
                    <a:pt x="7144" y="26861"/>
                  </a:lnTo>
                  <a:lnTo>
                    <a:pt x="16954" y="46482"/>
                  </a:lnTo>
                  <a:lnTo>
                    <a:pt x="26765" y="268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5" name="Google Shape;345;p11"/>
            <p:cNvSpPr/>
            <p:nvPr/>
          </p:nvSpPr>
          <p:spPr>
            <a:xfrm>
              <a:off x="5518790" y="5564677"/>
              <a:ext cx="257175" cy="276225"/>
            </a:xfrm>
            <a:custGeom>
              <a:avLst/>
              <a:gdLst/>
              <a:ahLst/>
              <a:cxnLst/>
              <a:rect l="l" t="t" r="r" b="b"/>
              <a:pathLst>
                <a:path w="257175" h="276225" extrusionOk="0">
                  <a:moveTo>
                    <a:pt x="229157" y="201662"/>
                  </a:moveTo>
                  <a:cubicBezTo>
                    <a:pt x="244302" y="180803"/>
                    <a:pt x="252303" y="156133"/>
                    <a:pt x="252303" y="130415"/>
                  </a:cubicBezTo>
                  <a:cubicBezTo>
                    <a:pt x="252303" y="53549"/>
                    <a:pt x="182009" y="-6459"/>
                    <a:pt x="103618" y="9829"/>
                  </a:cubicBezTo>
                  <a:cubicBezTo>
                    <a:pt x="55993" y="19735"/>
                    <a:pt x="18083" y="59454"/>
                    <a:pt x="9225" y="107650"/>
                  </a:cubicBezTo>
                  <a:cubicBezTo>
                    <a:pt x="3034" y="141655"/>
                    <a:pt x="10749" y="175469"/>
                    <a:pt x="31132" y="202805"/>
                  </a:cubicBezTo>
                  <a:cubicBezTo>
                    <a:pt x="50087" y="228237"/>
                    <a:pt x="50563" y="248811"/>
                    <a:pt x="51706" y="253002"/>
                  </a:cubicBezTo>
                  <a:cubicBezTo>
                    <a:pt x="51706" y="265289"/>
                    <a:pt x="61708" y="276053"/>
                    <a:pt x="73995" y="276053"/>
                  </a:cubicBezTo>
                  <a:lnTo>
                    <a:pt x="118572" y="276053"/>
                  </a:lnTo>
                  <a:lnTo>
                    <a:pt x="118572" y="222236"/>
                  </a:lnTo>
                  <a:cubicBezTo>
                    <a:pt x="117333" y="219760"/>
                    <a:pt x="72566" y="130320"/>
                    <a:pt x="75138" y="135464"/>
                  </a:cubicBezTo>
                  <a:cubicBezTo>
                    <a:pt x="72376" y="129939"/>
                    <a:pt x="74662" y="123272"/>
                    <a:pt x="80091" y="120509"/>
                  </a:cubicBezTo>
                  <a:cubicBezTo>
                    <a:pt x="85615" y="117747"/>
                    <a:pt x="92283" y="120033"/>
                    <a:pt x="95045" y="125462"/>
                  </a:cubicBezTo>
                  <a:lnTo>
                    <a:pt x="107332" y="150132"/>
                  </a:lnTo>
                  <a:lnTo>
                    <a:pt x="119620" y="125462"/>
                  </a:lnTo>
                  <a:cubicBezTo>
                    <a:pt x="123430" y="117938"/>
                    <a:pt x="135812" y="117938"/>
                    <a:pt x="139527" y="125462"/>
                  </a:cubicBezTo>
                  <a:lnTo>
                    <a:pt x="151814" y="150132"/>
                  </a:lnTo>
                  <a:lnTo>
                    <a:pt x="164101" y="125462"/>
                  </a:lnTo>
                  <a:cubicBezTo>
                    <a:pt x="166864" y="119938"/>
                    <a:pt x="173531" y="117747"/>
                    <a:pt x="179056" y="120509"/>
                  </a:cubicBezTo>
                  <a:cubicBezTo>
                    <a:pt x="184580" y="123272"/>
                    <a:pt x="186771" y="129939"/>
                    <a:pt x="184008" y="135464"/>
                  </a:cubicBezTo>
                  <a:cubicBezTo>
                    <a:pt x="182580" y="138321"/>
                    <a:pt x="138289" y="226809"/>
                    <a:pt x="140574" y="222236"/>
                  </a:cubicBezTo>
                  <a:lnTo>
                    <a:pt x="140574" y="276053"/>
                  </a:lnTo>
                  <a:lnTo>
                    <a:pt x="185151" y="276053"/>
                  </a:lnTo>
                  <a:cubicBezTo>
                    <a:pt x="197439" y="276053"/>
                    <a:pt x="207440" y="265289"/>
                    <a:pt x="207440" y="253002"/>
                  </a:cubicBezTo>
                  <a:cubicBezTo>
                    <a:pt x="209345" y="247954"/>
                    <a:pt x="210393" y="227570"/>
                    <a:pt x="229157" y="2016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6" name="Google Shape;346;p11"/>
            <p:cNvSpPr/>
            <p:nvPr/>
          </p:nvSpPr>
          <p:spPr>
            <a:xfrm>
              <a:off x="5597167" y="5922740"/>
              <a:ext cx="95250" cy="28575"/>
            </a:xfrm>
            <a:custGeom>
              <a:avLst/>
              <a:gdLst/>
              <a:ahLst/>
              <a:cxnLst/>
              <a:rect l="l" t="t" r="r" b="b"/>
              <a:pathLst>
                <a:path w="95250" h="28575" extrusionOk="0">
                  <a:moveTo>
                    <a:pt x="51435" y="29433"/>
                  </a:moveTo>
                  <a:cubicBezTo>
                    <a:pt x="69532" y="29433"/>
                    <a:pt x="85534" y="20574"/>
                    <a:pt x="95726" y="7144"/>
                  </a:cubicBezTo>
                  <a:lnTo>
                    <a:pt x="7144" y="7144"/>
                  </a:lnTo>
                  <a:cubicBezTo>
                    <a:pt x="17335" y="20574"/>
                    <a:pt x="33242" y="29433"/>
                    <a:pt x="51435" y="294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347" name="Google Shape;347;p11"/>
          <p:cNvSpPr/>
          <p:nvPr/>
        </p:nvSpPr>
        <p:spPr>
          <a:xfrm>
            <a:off x="6136412" y="3985028"/>
            <a:ext cx="390525" cy="390525"/>
          </a:xfrm>
          <a:custGeom>
            <a:avLst/>
            <a:gdLst/>
            <a:ahLst/>
            <a:cxnLst/>
            <a:rect l="l" t="t" r="r" b="b"/>
            <a:pathLst>
              <a:path w="390525" h="390525" extrusionOk="0">
                <a:moveTo>
                  <a:pt x="381667" y="173546"/>
                </a:moveTo>
                <a:cubicBezTo>
                  <a:pt x="378619" y="171641"/>
                  <a:pt x="354616" y="157258"/>
                  <a:pt x="345091" y="152876"/>
                </a:cubicBezTo>
                <a:lnTo>
                  <a:pt x="333280" y="124396"/>
                </a:lnTo>
                <a:cubicBezTo>
                  <a:pt x="336804" y="114967"/>
                  <a:pt x="343471" y="88487"/>
                  <a:pt x="344519" y="83915"/>
                </a:cubicBezTo>
                <a:cubicBezTo>
                  <a:pt x="345472" y="79629"/>
                  <a:pt x="344233" y="75247"/>
                  <a:pt x="341090" y="72104"/>
                </a:cubicBezTo>
                <a:lnTo>
                  <a:pt x="322612" y="53626"/>
                </a:lnTo>
                <a:cubicBezTo>
                  <a:pt x="319564" y="50578"/>
                  <a:pt x="315087" y="49244"/>
                  <a:pt x="310801" y="50197"/>
                </a:cubicBezTo>
                <a:cubicBezTo>
                  <a:pt x="307277" y="50959"/>
                  <a:pt x="280130" y="57817"/>
                  <a:pt x="270320" y="61436"/>
                </a:cubicBezTo>
                <a:lnTo>
                  <a:pt x="241840" y="49625"/>
                </a:lnTo>
                <a:cubicBezTo>
                  <a:pt x="237649" y="40481"/>
                  <a:pt x="223742" y="17050"/>
                  <a:pt x="221171" y="13049"/>
                </a:cubicBezTo>
                <a:cubicBezTo>
                  <a:pt x="218885" y="9334"/>
                  <a:pt x="214789" y="7144"/>
                  <a:pt x="210407" y="7144"/>
                </a:cubicBezTo>
                <a:lnTo>
                  <a:pt x="184309" y="7144"/>
                </a:lnTo>
                <a:cubicBezTo>
                  <a:pt x="179927" y="7144"/>
                  <a:pt x="175927" y="9430"/>
                  <a:pt x="173546" y="13049"/>
                </a:cubicBezTo>
                <a:cubicBezTo>
                  <a:pt x="171640" y="16097"/>
                  <a:pt x="157258" y="40100"/>
                  <a:pt x="152876" y="49625"/>
                </a:cubicBezTo>
                <a:lnTo>
                  <a:pt x="124396" y="61436"/>
                </a:lnTo>
                <a:cubicBezTo>
                  <a:pt x="114967" y="57912"/>
                  <a:pt x="88487" y="51245"/>
                  <a:pt x="83915" y="50197"/>
                </a:cubicBezTo>
                <a:cubicBezTo>
                  <a:pt x="79629" y="49244"/>
                  <a:pt x="75247" y="50483"/>
                  <a:pt x="72104" y="53626"/>
                </a:cubicBezTo>
                <a:lnTo>
                  <a:pt x="53626" y="72104"/>
                </a:lnTo>
                <a:cubicBezTo>
                  <a:pt x="50578" y="75152"/>
                  <a:pt x="49244" y="79629"/>
                  <a:pt x="50197" y="83915"/>
                </a:cubicBezTo>
                <a:cubicBezTo>
                  <a:pt x="50959" y="87439"/>
                  <a:pt x="57817" y="114586"/>
                  <a:pt x="61436" y="124396"/>
                </a:cubicBezTo>
                <a:lnTo>
                  <a:pt x="49625" y="152876"/>
                </a:lnTo>
                <a:cubicBezTo>
                  <a:pt x="40481" y="157067"/>
                  <a:pt x="17050" y="170974"/>
                  <a:pt x="13049" y="173546"/>
                </a:cubicBezTo>
                <a:cubicBezTo>
                  <a:pt x="9335" y="175831"/>
                  <a:pt x="7144" y="179927"/>
                  <a:pt x="7144" y="184309"/>
                </a:cubicBezTo>
                <a:lnTo>
                  <a:pt x="7144" y="210407"/>
                </a:lnTo>
                <a:cubicBezTo>
                  <a:pt x="7144" y="214789"/>
                  <a:pt x="9430" y="218789"/>
                  <a:pt x="13049" y="221171"/>
                </a:cubicBezTo>
                <a:cubicBezTo>
                  <a:pt x="16097" y="223075"/>
                  <a:pt x="40100" y="237458"/>
                  <a:pt x="49625" y="241840"/>
                </a:cubicBezTo>
                <a:lnTo>
                  <a:pt x="61436" y="270320"/>
                </a:lnTo>
                <a:cubicBezTo>
                  <a:pt x="57912" y="279749"/>
                  <a:pt x="51245" y="306229"/>
                  <a:pt x="50197" y="310801"/>
                </a:cubicBezTo>
                <a:cubicBezTo>
                  <a:pt x="49244" y="315087"/>
                  <a:pt x="50482" y="319468"/>
                  <a:pt x="53626" y="322612"/>
                </a:cubicBezTo>
                <a:lnTo>
                  <a:pt x="72104" y="341090"/>
                </a:lnTo>
                <a:cubicBezTo>
                  <a:pt x="75152" y="344138"/>
                  <a:pt x="79629" y="345472"/>
                  <a:pt x="83915" y="344519"/>
                </a:cubicBezTo>
                <a:cubicBezTo>
                  <a:pt x="87439" y="343757"/>
                  <a:pt x="114586" y="336899"/>
                  <a:pt x="124396" y="333280"/>
                </a:cubicBezTo>
                <a:lnTo>
                  <a:pt x="152876" y="345091"/>
                </a:lnTo>
                <a:cubicBezTo>
                  <a:pt x="157067" y="354235"/>
                  <a:pt x="170974" y="377666"/>
                  <a:pt x="173546" y="381667"/>
                </a:cubicBezTo>
                <a:cubicBezTo>
                  <a:pt x="175831" y="385381"/>
                  <a:pt x="179927" y="387572"/>
                  <a:pt x="184309" y="387572"/>
                </a:cubicBezTo>
                <a:lnTo>
                  <a:pt x="210407" y="387572"/>
                </a:lnTo>
                <a:cubicBezTo>
                  <a:pt x="214789" y="387572"/>
                  <a:pt x="218789" y="385286"/>
                  <a:pt x="221171" y="381667"/>
                </a:cubicBezTo>
                <a:cubicBezTo>
                  <a:pt x="223075" y="378619"/>
                  <a:pt x="237458" y="354616"/>
                  <a:pt x="241840" y="345091"/>
                </a:cubicBezTo>
                <a:lnTo>
                  <a:pt x="270320" y="333280"/>
                </a:lnTo>
                <a:cubicBezTo>
                  <a:pt x="279749" y="336804"/>
                  <a:pt x="306229" y="343471"/>
                  <a:pt x="310801" y="344519"/>
                </a:cubicBezTo>
                <a:cubicBezTo>
                  <a:pt x="315087" y="345472"/>
                  <a:pt x="319469" y="344234"/>
                  <a:pt x="322612" y="341090"/>
                </a:cubicBezTo>
                <a:lnTo>
                  <a:pt x="341090" y="322612"/>
                </a:lnTo>
                <a:cubicBezTo>
                  <a:pt x="344138" y="319564"/>
                  <a:pt x="345472" y="315087"/>
                  <a:pt x="344519" y="310801"/>
                </a:cubicBezTo>
                <a:cubicBezTo>
                  <a:pt x="343757" y="307276"/>
                  <a:pt x="336899" y="280130"/>
                  <a:pt x="333280" y="270320"/>
                </a:cubicBezTo>
                <a:lnTo>
                  <a:pt x="345091" y="241840"/>
                </a:lnTo>
                <a:cubicBezTo>
                  <a:pt x="354235" y="237649"/>
                  <a:pt x="377666" y="223742"/>
                  <a:pt x="381667" y="221171"/>
                </a:cubicBezTo>
                <a:cubicBezTo>
                  <a:pt x="385381" y="218884"/>
                  <a:pt x="387572" y="214789"/>
                  <a:pt x="387572" y="210407"/>
                </a:cubicBezTo>
                <a:lnTo>
                  <a:pt x="387572" y="184309"/>
                </a:lnTo>
                <a:cubicBezTo>
                  <a:pt x="387668" y="179927"/>
                  <a:pt x="385381" y="175831"/>
                  <a:pt x="381667" y="173546"/>
                </a:cubicBezTo>
                <a:close/>
                <a:moveTo>
                  <a:pt x="197453" y="280225"/>
                </a:moveTo>
                <a:cubicBezTo>
                  <a:pt x="151733" y="280225"/>
                  <a:pt x="114490" y="242983"/>
                  <a:pt x="114490" y="197263"/>
                </a:cubicBezTo>
                <a:cubicBezTo>
                  <a:pt x="114490" y="151543"/>
                  <a:pt x="151733" y="114300"/>
                  <a:pt x="197453" y="114300"/>
                </a:cubicBezTo>
                <a:cubicBezTo>
                  <a:pt x="243173" y="114300"/>
                  <a:pt x="280416" y="151543"/>
                  <a:pt x="280416" y="197263"/>
                </a:cubicBezTo>
                <a:cubicBezTo>
                  <a:pt x="280321" y="243078"/>
                  <a:pt x="243173" y="280225"/>
                  <a:pt x="197453" y="2802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348" name="Google Shape;348;p11"/>
          <p:cNvGrpSpPr/>
          <p:nvPr/>
        </p:nvGrpSpPr>
        <p:grpSpPr>
          <a:xfrm>
            <a:off x="6414750" y="2435767"/>
            <a:ext cx="343756" cy="351021"/>
            <a:chOff x="6819320" y="1585851"/>
            <a:chExt cx="343756" cy="351021"/>
          </a:xfrm>
        </p:grpSpPr>
        <p:sp>
          <p:nvSpPr>
            <p:cNvPr id="349" name="Google Shape;349;p11"/>
            <p:cNvSpPr/>
            <p:nvPr/>
          </p:nvSpPr>
          <p:spPr>
            <a:xfrm>
              <a:off x="7110308" y="1676971"/>
              <a:ext cx="47625" cy="66675"/>
            </a:xfrm>
            <a:custGeom>
              <a:avLst/>
              <a:gdLst/>
              <a:ahLst/>
              <a:cxnLst/>
              <a:rect l="l" t="t" r="r" b="b"/>
              <a:pathLst>
                <a:path w="47625" h="66675" extrusionOk="0">
                  <a:moveTo>
                    <a:pt x="7144" y="7144"/>
                  </a:moveTo>
                  <a:lnTo>
                    <a:pt x="7144" y="65437"/>
                  </a:lnTo>
                  <a:lnTo>
                    <a:pt x="41815" y="3362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0" name="Google Shape;350;p11"/>
            <p:cNvSpPr/>
            <p:nvPr/>
          </p:nvSpPr>
          <p:spPr>
            <a:xfrm>
              <a:off x="6884852" y="1630108"/>
              <a:ext cx="219075" cy="180975"/>
            </a:xfrm>
            <a:custGeom>
              <a:avLst/>
              <a:gdLst/>
              <a:ahLst/>
              <a:cxnLst/>
              <a:rect l="l" t="t" r="r" b="b"/>
              <a:pathLst>
                <a:path w="219075" h="180975" extrusionOk="0">
                  <a:moveTo>
                    <a:pt x="89821" y="159163"/>
                  </a:moveTo>
                  <a:cubicBezTo>
                    <a:pt x="101346" y="148876"/>
                    <a:pt x="118491" y="148876"/>
                    <a:pt x="130016" y="159163"/>
                  </a:cubicBezTo>
                  <a:lnTo>
                    <a:pt x="156115" y="182594"/>
                  </a:lnTo>
                  <a:cubicBezTo>
                    <a:pt x="164402" y="174974"/>
                    <a:pt x="208979" y="134969"/>
                    <a:pt x="212503" y="131064"/>
                  </a:cubicBezTo>
                  <a:cubicBezTo>
                    <a:pt x="212503" y="93154"/>
                    <a:pt x="212407" y="55150"/>
                    <a:pt x="212407" y="17240"/>
                  </a:cubicBezTo>
                  <a:cubicBezTo>
                    <a:pt x="212407" y="11716"/>
                    <a:pt x="207931" y="7144"/>
                    <a:pt x="202311" y="7144"/>
                  </a:cubicBezTo>
                  <a:lnTo>
                    <a:pt x="17240" y="7144"/>
                  </a:lnTo>
                  <a:cubicBezTo>
                    <a:pt x="11716" y="7144"/>
                    <a:pt x="7144" y="11621"/>
                    <a:pt x="7144" y="17240"/>
                  </a:cubicBezTo>
                  <a:lnTo>
                    <a:pt x="7144" y="130207"/>
                  </a:lnTo>
                  <a:lnTo>
                    <a:pt x="63818" y="182023"/>
                  </a:lnTo>
                  <a:lnTo>
                    <a:pt x="89821" y="159163"/>
                  </a:lnTo>
                  <a:close/>
                  <a:moveTo>
                    <a:pt x="90773" y="52864"/>
                  </a:moveTo>
                  <a:lnTo>
                    <a:pt x="168307" y="52864"/>
                  </a:lnTo>
                  <a:cubicBezTo>
                    <a:pt x="173450" y="52864"/>
                    <a:pt x="178022" y="56674"/>
                    <a:pt x="178594" y="61817"/>
                  </a:cubicBezTo>
                  <a:cubicBezTo>
                    <a:pt x="179261" y="67913"/>
                    <a:pt x="174498" y="73057"/>
                    <a:pt x="168593" y="73057"/>
                  </a:cubicBezTo>
                  <a:lnTo>
                    <a:pt x="91059" y="73057"/>
                  </a:lnTo>
                  <a:cubicBezTo>
                    <a:pt x="85915" y="73057"/>
                    <a:pt x="81343" y="69247"/>
                    <a:pt x="80772" y="64103"/>
                  </a:cubicBezTo>
                  <a:cubicBezTo>
                    <a:pt x="80105" y="57912"/>
                    <a:pt x="84867" y="52864"/>
                    <a:pt x="90773" y="52864"/>
                  </a:cubicBezTo>
                  <a:close/>
                  <a:moveTo>
                    <a:pt x="90773" y="93059"/>
                  </a:moveTo>
                  <a:lnTo>
                    <a:pt x="168307" y="93059"/>
                  </a:lnTo>
                  <a:cubicBezTo>
                    <a:pt x="173450" y="93059"/>
                    <a:pt x="178022" y="96869"/>
                    <a:pt x="178594" y="102013"/>
                  </a:cubicBezTo>
                  <a:cubicBezTo>
                    <a:pt x="179261" y="108109"/>
                    <a:pt x="174498" y="113252"/>
                    <a:pt x="168593" y="113252"/>
                  </a:cubicBezTo>
                  <a:lnTo>
                    <a:pt x="91059" y="113252"/>
                  </a:lnTo>
                  <a:cubicBezTo>
                    <a:pt x="85915" y="113252"/>
                    <a:pt x="81343" y="109442"/>
                    <a:pt x="80772" y="104299"/>
                  </a:cubicBezTo>
                  <a:cubicBezTo>
                    <a:pt x="80105" y="98203"/>
                    <a:pt x="84867" y="93059"/>
                    <a:pt x="90773" y="93059"/>
                  </a:cubicBezTo>
                  <a:close/>
                  <a:moveTo>
                    <a:pt x="50578" y="113062"/>
                  </a:moveTo>
                  <a:cubicBezTo>
                    <a:pt x="45053" y="113062"/>
                    <a:pt x="40481" y="108585"/>
                    <a:pt x="40481" y="102965"/>
                  </a:cubicBezTo>
                  <a:cubicBezTo>
                    <a:pt x="40481" y="97441"/>
                    <a:pt x="44958" y="92869"/>
                    <a:pt x="50578" y="92869"/>
                  </a:cubicBezTo>
                  <a:cubicBezTo>
                    <a:pt x="56102" y="92869"/>
                    <a:pt x="60674" y="97346"/>
                    <a:pt x="60674" y="102965"/>
                  </a:cubicBezTo>
                  <a:cubicBezTo>
                    <a:pt x="60579" y="108585"/>
                    <a:pt x="56102" y="113062"/>
                    <a:pt x="50578" y="113062"/>
                  </a:cubicBezTo>
                  <a:close/>
                  <a:moveTo>
                    <a:pt x="50578" y="72866"/>
                  </a:moveTo>
                  <a:cubicBezTo>
                    <a:pt x="45053" y="72866"/>
                    <a:pt x="40481" y="68390"/>
                    <a:pt x="40481" y="62770"/>
                  </a:cubicBezTo>
                  <a:cubicBezTo>
                    <a:pt x="40481" y="57245"/>
                    <a:pt x="44958" y="52673"/>
                    <a:pt x="50578" y="52673"/>
                  </a:cubicBezTo>
                  <a:cubicBezTo>
                    <a:pt x="56102" y="52673"/>
                    <a:pt x="60674" y="57150"/>
                    <a:pt x="60674" y="62770"/>
                  </a:cubicBezTo>
                  <a:cubicBezTo>
                    <a:pt x="60579" y="68294"/>
                    <a:pt x="56102" y="72866"/>
                    <a:pt x="50578" y="728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1" name="Google Shape;351;p11"/>
            <p:cNvSpPr/>
            <p:nvPr/>
          </p:nvSpPr>
          <p:spPr>
            <a:xfrm>
              <a:off x="6952098" y="1585851"/>
              <a:ext cx="76200" cy="38100"/>
            </a:xfrm>
            <a:custGeom>
              <a:avLst/>
              <a:gdLst/>
              <a:ahLst/>
              <a:cxnLst/>
              <a:rect l="l" t="t" r="r" b="b"/>
              <a:pathLst>
                <a:path w="76200" h="38100" extrusionOk="0">
                  <a:moveTo>
                    <a:pt x="48577" y="9300"/>
                  </a:moveTo>
                  <a:cubicBezTo>
                    <a:pt x="45053" y="6538"/>
                    <a:pt x="40005" y="6347"/>
                    <a:pt x="36195" y="9205"/>
                  </a:cubicBezTo>
                  <a:lnTo>
                    <a:pt x="7144" y="31398"/>
                  </a:lnTo>
                  <a:lnTo>
                    <a:pt x="77343" y="31398"/>
                  </a:lnTo>
                  <a:lnTo>
                    <a:pt x="48577" y="930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2" name="Google Shape;352;p11"/>
            <p:cNvSpPr/>
            <p:nvPr/>
          </p:nvSpPr>
          <p:spPr>
            <a:xfrm>
              <a:off x="6831607" y="1793997"/>
              <a:ext cx="323850" cy="142875"/>
            </a:xfrm>
            <a:custGeom>
              <a:avLst/>
              <a:gdLst/>
              <a:ahLst/>
              <a:cxnLst/>
              <a:rect l="l" t="t" r="r" b="b"/>
              <a:pathLst>
                <a:path w="323850" h="142875" extrusionOk="0">
                  <a:moveTo>
                    <a:pt x="156020" y="9751"/>
                  </a:moveTo>
                  <a:lnTo>
                    <a:pt x="7144" y="141768"/>
                  </a:lnTo>
                  <a:lnTo>
                    <a:pt x="316802" y="141768"/>
                  </a:lnTo>
                  <a:lnTo>
                    <a:pt x="169545" y="9751"/>
                  </a:lnTo>
                  <a:cubicBezTo>
                    <a:pt x="165735" y="6227"/>
                    <a:pt x="159925" y="6322"/>
                    <a:pt x="156020" y="975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3" name="Google Shape;353;p11"/>
            <p:cNvSpPr/>
            <p:nvPr/>
          </p:nvSpPr>
          <p:spPr>
            <a:xfrm>
              <a:off x="6830464" y="1676876"/>
              <a:ext cx="47625" cy="66675"/>
            </a:xfrm>
            <a:custGeom>
              <a:avLst/>
              <a:gdLst/>
              <a:ahLst/>
              <a:cxnLst/>
              <a:rect l="l" t="t" r="r" b="b"/>
              <a:pathLst>
                <a:path w="47625" h="66675" extrusionOk="0">
                  <a:moveTo>
                    <a:pt x="41624" y="7144"/>
                  </a:moveTo>
                  <a:lnTo>
                    <a:pt x="7144" y="33433"/>
                  </a:lnTo>
                  <a:lnTo>
                    <a:pt x="41624" y="6486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4" name="Google Shape;354;p11"/>
            <p:cNvSpPr/>
            <p:nvPr/>
          </p:nvSpPr>
          <p:spPr>
            <a:xfrm>
              <a:off x="6819320" y="1720595"/>
              <a:ext cx="114300" cy="200025"/>
            </a:xfrm>
            <a:custGeom>
              <a:avLst/>
              <a:gdLst/>
              <a:ahLst/>
              <a:cxnLst/>
              <a:rect l="l" t="t" r="r" b="b"/>
              <a:pathLst>
                <a:path w="114300" h="200025" extrusionOk="0">
                  <a:moveTo>
                    <a:pt x="7144" y="7144"/>
                  </a:moveTo>
                  <a:lnTo>
                    <a:pt x="7144" y="199168"/>
                  </a:lnTo>
                  <a:lnTo>
                    <a:pt x="113729" y="10468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5" name="Google Shape;355;p11"/>
            <p:cNvSpPr/>
            <p:nvPr/>
          </p:nvSpPr>
          <p:spPr>
            <a:xfrm>
              <a:off x="7048776" y="1721262"/>
              <a:ext cx="114300" cy="200025"/>
            </a:xfrm>
            <a:custGeom>
              <a:avLst/>
              <a:gdLst/>
              <a:ahLst/>
              <a:cxnLst/>
              <a:rect l="l" t="t" r="r" b="b"/>
              <a:pathLst>
                <a:path w="114300" h="200025" extrusionOk="0">
                  <a:moveTo>
                    <a:pt x="7144" y="104585"/>
                  </a:moveTo>
                  <a:lnTo>
                    <a:pt x="113634" y="200025"/>
                  </a:lnTo>
                  <a:lnTo>
                    <a:pt x="113634" y="714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356" name="Google Shape;356;p11"/>
          <p:cNvSpPr/>
          <p:nvPr/>
        </p:nvSpPr>
        <p:spPr>
          <a:xfrm>
            <a:off x="6716337" y="3291110"/>
            <a:ext cx="390525" cy="390525"/>
          </a:xfrm>
          <a:custGeom>
            <a:avLst/>
            <a:gdLst/>
            <a:ahLst/>
            <a:cxnLst/>
            <a:rect l="l" t="t" r="r" b="b"/>
            <a:pathLst>
              <a:path w="390525" h="390525" extrusionOk="0">
                <a:moveTo>
                  <a:pt x="376405" y="365284"/>
                </a:moveTo>
                <a:lnTo>
                  <a:pt x="342210" y="365284"/>
                </a:lnTo>
                <a:lnTo>
                  <a:pt x="342210" y="107442"/>
                </a:lnTo>
                <a:cubicBezTo>
                  <a:pt x="342210" y="101251"/>
                  <a:pt x="337257" y="96298"/>
                  <a:pt x="331066" y="96298"/>
                </a:cubicBezTo>
                <a:lnTo>
                  <a:pt x="264200" y="96298"/>
                </a:lnTo>
                <a:cubicBezTo>
                  <a:pt x="258009" y="96298"/>
                  <a:pt x="253056" y="101251"/>
                  <a:pt x="253056" y="107442"/>
                </a:cubicBezTo>
                <a:lnTo>
                  <a:pt x="253056" y="365284"/>
                </a:lnTo>
                <a:lnTo>
                  <a:pt x="230768" y="365284"/>
                </a:lnTo>
                <a:lnTo>
                  <a:pt x="230768" y="18288"/>
                </a:lnTo>
                <a:cubicBezTo>
                  <a:pt x="230768" y="12097"/>
                  <a:pt x="225815" y="7144"/>
                  <a:pt x="219623" y="7144"/>
                </a:cubicBezTo>
                <a:lnTo>
                  <a:pt x="152758" y="7144"/>
                </a:lnTo>
                <a:cubicBezTo>
                  <a:pt x="146567" y="7144"/>
                  <a:pt x="141614" y="12097"/>
                  <a:pt x="141614" y="18288"/>
                </a:cubicBezTo>
                <a:lnTo>
                  <a:pt x="141614" y="365284"/>
                </a:lnTo>
                <a:lnTo>
                  <a:pt x="119325" y="365284"/>
                </a:lnTo>
                <a:lnTo>
                  <a:pt x="119325" y="196596"/>
                </a:lnTo>
                <a:cubicBezTo>
                  <a:pt x="119325" y="190405"/>
                  <a:pt x="114372" y="185452"/>
                  <a:pt x="108181" y="185452"/>
                </a:cubicBezTo>
                <a:lnTo>
                  <a:pt x="40553" y="185452"/>
                </a:lnTo>
                <a:cubicBezTo>
                  <a:pt x="34362" y="185452"/>
                  <a:pt x="29409" y="190405"/>
                  <a:pt x="29409" y="196596"/>
                </a:cubicBezTo>
                <a:lnTo>
                  <a:pt x="29409" y="365284"/>
                </a:lnTo>
                <a:lnTo>
                  <a:pt x="18265" y="365284"/>
                </a:lnTo>
                <a:cubicBezTo>
                  <a:pt x="13502" y="365284"/>
                  <a:pt x="9121" y="368332"/>
                  <a:pt x="7692" y="372904"/>
                </a:cubicBezTo>
                <a:cubicBezTo>
                  <a:pt x="5311" y="380524"/>
                  <a:pt x="11026" y="387572"/>
                  <a:pt x="18265" y="387572"/>
                </a:cubicBezTo>
                <a:lnTo>
                  <a:pt x="376405" y="387572"/>
                </a:lnTo>
                <a:cubicBezTo>
                  <a:pt x="381167" y="387572"/>
                  <a:pt x="385549" y="384524"/>
                  <a:pt x="386978" y="379952"/>
                </a:cubicBezTo>
                <a:cubicBezTo>
                  <a:pt x="389359" y="372237"/>
                  <a:pt x="383644" y="365284"/>
                  <a:pt x="376405" y="3652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357" name="Google Shape;357;p11"/>
          <p:cNvGrpSpPr/>
          <p:nvPr/>
        </p:nvGrpSpPr>
        <p:grpSpPr>
          <a:xfrm>
            <a:off x="5459593" y="2272203"/>
            <a:ext cx="448838" cy="446425"/>
            <a:chOff x="-6329100" y="3632100"/>
            <a:chExt cx="293025" cy="291450"/>
          </a:xfrm>
        </p:grpSpPr>
        <p:sp>
          <p:nvSpPr>
            <p:cNvPr id="358" name="Google Shape;358;p11"/>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59" name="Google Shape;359;p11"/>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60" name="Google Shape;360;p11"/>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sp>
        <p:nvSpPr>
          <p:cNvPr id="361" name="Google Shape;361;p11"/>
          <p:cNvSpPr txBox="1">
            <a:spLocks noGrp="1"/>
          </p:cNvSpPr>
          <p:nvPr>
            <p:ph type="title"/>
          </p:nvPr>
        </p:nvSpPr>
        <p:spPr>
          <a:xfrm>
            <a:off x="838200" y="202243"/>
            <a:ext cx="10515600" cy="1325563"/>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3F3F3F"/>
              </a:buClr>
              <a:buSzPts val="2600"/>
              <a:buFont typeface="Lato"/>
              <a:buNone/>
            </a:pPr>
            <a:r>
              <a:rPr lang="en-MY" dirty="0"/>
              <a:t>KOMPONEN</a:t>
            </a:r>
            <a:br>
              <a:rPr lang="en-MY" dirty="0"/>
            </a:br>
            <a:r>
              <a:rPr lang="en-MY" dirty="0"/>
              <a:t>KURSUS INTEGRITI DAN ANTI-RASUAH</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2"/>
          <p:cNvSpPr txBox="1">
            <a:spLocks noGrp="1"/>
          </p:cNvSpPr>
          <p:nvPr>
            <p:ph type="sldNum" idx="12"/>
          </p:nvPr>
        </p:nvSpPr>
        <p:spPr>
          <a:xfrm>
            <a:off x="10637134" y="6432584"/>
            <a:ext cx="756421" cy="321341"/>
          </a:xfrm>
        </p:spPr>
        <p:txBody>
          <a:bodyPr spcFirstLastPara="1" wrap="square" lIns="91425" tIns="45700" rIns="91425" bIns="45700" anchor="ctr" anchorCtr="0">
            <a:normAutofit/>
          </a:bodyPr>
          <a:lstStyle/>
          <a:p>
            <a:pPr>
              <a:lnSpc>
                <a:spcPct val="90000"/>
              </a:lnSpc>
              <a:spcAft>
                <a:spcPts val="600"/>
              </a:spcAft>
            </a:pPr>
            <a:fld id="{00000000-1234-1234-1234-123412341234}" type="slidenum">
              <a:rPr lang="en-MY" sz="1100"/>
              <a:pPr>
                <a:lnSpc>
                  <a:spcPct val="90000"/>
                </a:lnSpc>
                <a:spcAft>
                  <a:spcPts val="600"/>
                </a:spcAft>
              </a:pPr>
              <a:t>13</a:t>
            </a:fld>
            <a:endParaRPr lang="en-MY" sz="1100"/>
          </a:p>
        </p:txBody>
      </p:sp>
      <p:sp>
        <p:nvSpPr>
          <p:cNvPr id="367" name="Google Shape;367;p12"/>
          <p:cNvSpPr txBox="1"/>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spcAft>
                <a:spcPts val="600"/>
              </a:spcAft>
              <a:buSzPts val="1400"/>
            </a:pPr>
            <a:r>
              <a:rPr lang="en-US" sz="3600" b="1" i="0" u="none" strike="noStrike" cap="none" dirty="0">
                <a:solidFill>
                  <a:srgbClr val="3F3F3F"/>
                </a:solidFill>
              </a:rPr>
              <a:t>KAEDAH PENTAKSIRAN KURSUS</a:t>
            </a:r>
          </a:p>
        </p:txBody>
      </p:sp>
      <p:graphicFrame>
        <p:nvGraphicFramePr>
          <p:cNvPr id="368" name="Google Shape;368;p12"/>
          <p:cNvGraphicFramePr/>
          <p:nvPr>
            <p:extLst>
              <p:ext uri="{D42A27DB-BD31-4B8C-83A1-F6EECF244321}">
                <p14:modId xmlns:p14="http://schemas.microsoft.com/office/powerpoint/2010/main" val="4194316954"/>
              </p:ext>
            </p:extLst>
          </p:nvPr>
        </p:nvGraphicFramePr>
        <p:xfrm>
          <a:off x="838200" y="1539552"/>
          <a:ext cx="9532837" cy="4940848"/>
        </p:xfrm>
        <a:graphic>
          <a:graphicData uri="http://schemas.openxmlformats.org/drawingml/2006/table">
            <a:tbl>
              <a:tblPr firstRow="1" firstCol="1" bandRow="1">
                <a:noFill/>
                <a:tableStyleId>{F100544F-E1A6-43E5-BA66-322A0460603E}</a:tableStyleId>
              </a:tblPr>
              <a:tblGrid>
                <a:gridCol w="799053">
                  <a:extLst>
                    <a:ext uri="{9D8B030D-6E8A-4147-A177-3AD203B41FA5}">
                      <a16:colId xmlns:a16="http://schemas.microsoft.com/office/drawing/2014/main" val="20000"/>
                    </a:ext>
                  </a:extLst>
                </a:gridCol>
                <a:gridCol w="3243846">
                  <a:extLst>
                    <a:ext uri="{9D8B030D-6E8A-4147-A177-3AD203B41FA5}">
                      <a16:colId xmlns:a16="http://schemas.microsoft.com/office/drawing/2014/main" val="20001"/>
                    </a:ext>
                  </a:extLst>
                </a:gridCol>
                <a:gridCol w="1416518">
                  <a:extLst>
                    <a:ext uri="{9D8B030D-6E8A-4147-A177-3AD203B41FA5}">
                      <a16:colId xmlns:a16="http://schemas.microsoft.com/office/drawing/2014/main" val="20002"/>
                    </a:ext>
                  </a:extLst>
                </a:gridCol>
                <a:gridCol w="2173866">
                  <a:extLst>
                    <a:ext uri="{9D8B030D-6E8A-4147-A177-3AD203B41FA5}">
                      <a16:colId xmlns:a16="http://schemas.microsoft.com/office/drawing/2014/main" val="20003"/>
                    </a:ext>
                  </a:extLst>
                </a:gridCol>
                <a:gridCol w="1899554">
                  <a:extLst>
                    <a:ext uri="{9D8B030D-6E8A-4147-A177-3AD203B41FA5}">
                      <a16:colId xmlns:a16="http://schemas.microsoft.com/office/drawing/2014/main" val="20004"/>
                    </a:ext>
                  </a:extLst>
                </a:gridCol>
              </a:tblGrid>
              <a:tr h="581105">
                <a:tc gridSpan="2">
                  <a:txBody>
                    <a:bodyPr/>
                    <a:lstStyle/>
                    <a:p>
                      <a:pPr marL="0" marR="0" lvl="0" indent="0" algn="ctr" rtl="0">
                        <a:lnSpc>
                          <a:spcPct val="107000"/>
                        </a:lnSpc>
                        <a:spcBef>
                          <a:spcPts val="0"/>
                        </a:spcBef>
                        <a:spcAft>
                          <a:spcPts val="0"/>
                        </a:spcAft>
                        <a:buClr>
                          <a:srgbClr val="000000"/>
                        </a:buClr>
                        <a:buSzPts val="1400"/>
                        <a:buFont typeface="Arial"/>
                        <a:buNone/>
                      </a:pPr>
                      <a:r>
                        <a:rPr lang="en-MY" sz="1600" u="none" strike="noStrike" cap="none" dirty="0"/>
                        <a:t>                     Continuous Assessment</a:t>
                      </a:r>
                      <a:endParaRPr sz="1600" u="none" strike="noStrike" cap="none" dirty="0">
                        <a:latin typeface="Times New Roman"/>
                        <a:ea typeface="Times New Roman"/>
                        <a:cs typeface="Times New Roman"/>
                        <a:sym typeface="Times New Roman"/>
                      </a:endParaRPr>
                    </a:p>
                  </a:txBody>
                  <a:tcPr marL="68619" marR="68619" marT="0" marB="0"/>
                </a:tc>
                <a:tc hMerge="1">
                  <a:txBody>
                    <a:bodyPr/>
                    <a:lstStyle/>
                    <a:p>
                      <a:endParaRPr lang="en-US"/>
                    </a:p>
                  </a:txBody>
                  <a:tcPr/>
                </a:tc>
                <a:tc>
                  <a:txBody>
                    <a:bodyPr/>
                    <a:lstStyle/>
                    <a:p>
                      <a:pPr marL="0" marR="0" lvl="0" indent="0" algn="ctr" rtl="0">
                        <a:lnSpc>
                          <a:spcPct val="107000"/>
                        </a:lnSpc>
                        <a:spcBef>
                          <a:spcPts val="0"/>
                        </a:spcBef>
                        <a:spcAft>
                          <a:spcPts val="0"/>
                        </a:spcAft>
                        <a:buClr>
                          <a:srgbClr val="000000"/>
                        </a:buClr>
                        <a:buSzPts val="1400"/>
                        <a:buFont typeface="Arial"/>
                        <a:buNone/>
                      </a:pPr>
                      <a:r>
                        <a:rPr lang="en-MY" sz="1600" u="none" strike="noStrike" cap="none" dirty="0"/>
                        <a:t>PLO (Code)</a:t>
                      </a:r>
                      <a:endParaRPr sz="1600" u="none" strike="noStrike" cap="none" dirty="0">
                        <a:latin typeface="Times New Roman"/>
                        <a:ea typeface="Times New Roman"/>
                        <a:cs typeface="Times New Roman"/>
                        <a:sym typeface="Times New Roman"/>
                      </a:endParaRPr>
                    </a:p>
                  </a:txBody>
                  <a:tcPr marL="68619" marR="68619" marT="0" marB="0"/>
                </a:tc>
                <a:tc>
                  <a:txBody>
                    <a:bodyPr/>
                    <a:lstStyle/>
                    <a:p>
                      <a:pPr marL="0" marR="0" lvl="0" indent="0" algn="ctr" rtl="0">
                        <a:lnSpc>
                          <a:spcPct val="107000"/>
                        </a:lnSpc>
                        <a:spcBef>
                          <a:spcPts val="0"/>
                        </a:spcBef>
                        <a:spcAft>
                          <a:spcPts val="0"/>
                        </a:spcAft>
                        <a:buClr>
                          <a:srgbClr val="000000"/>
                        </a:buClr>
                        <a:buSzPts val="1400"/>
                        <a:buFont typeface="Arial"/>
                        <a:buNone/>
                      </a:pPr>
                      <a:r>
                        <a:rPr lang="en-MY" sz="1600" u="none" strike="noStrike" cap="none"/>
                        <a:t>Percentage</a:t>
                      </a:r>
                      <a:endParaRPr sz="1600" u="none" strike="noStrike" cap="none">
                        <a:latin typeface="Times New Roman"/>
                        <a:ea typeface="Times New Roman"/>
                        <a:cs typeface="Times New Roman"/>
                        <a:sym typeface="Times New Roman"/>
                      </a:endParaRPr>
                    </a:p>
                  </a:txBody>
                  <a:tcPr marL="68619" marR="68619" marT="0" marB="0"/>
                </a:tc>
                <a:tc>
                  <a:txBody>
                    <a:bodyPr/>
                    <a:lstStyle/>
                    <a:p>
                      <a:pPr marL="0" marR="0" lvl="0" indent="0" algn="ctr" rtl="0">
                        <a:lnSpc>
                          <a:spcPct val="107000"/>
                        </a:lnSpc>
                        <a:spcBef>
                          <a:spcPts val="0"/>
                        </a:spcBef>
                        <a:spcAft>
                          <a:spcPts val="0"/>
                        </a:spcAft>
                        <a:buClr>
                          <a:srgbClr val="000000"/>
                        </a:buClr>
                        <a:buSzPts val="1400"/>
                        <a:buFont typeface="Arial"/>
                        <a:buNone/>
                      </a:pPr>
                      <a:r>
                        <a:rPr lang="en-MY" sz="1600" u="none" strike="noStrike" cap="none"/>
                        <a:t>Total SLT</a:t>
                      </a:r>
                      <a:endParaRPr sz="1600" u="none" strike="noStrike" cap="none">
                        <a:latin typeface="Times New Roman"/>
                        <a:ea typeface="Times New Roman"/>
                        <a:cs typeface="Times New Roman"/>
                        <a:sym typeface="Times New Roman"/>
                      </a:endParaRPr>
                    </a:p>
                  </a:txBody>
                  <a:tcPr marL="68619" marR="68619" marT="0" marB="0"/>
                </a:tc>
                <a:extLst>
                  <a:ext uri="{0D108BD9-81ED-4DB2-BD59-A6C34878D82A}">
                    <a16:rowId xmlns:a16="http://schemas.microsoft.com/office/drawing/2014/main" val="10000"/>
                  </a:ext>
                </a:extLst>
              </a:tr>
              <a:tr h="750386">
                <a:tc rowSpan="2">
                  <a:txBody>
                    <a:bodyPr/>
                    <a:lstStyle/>
                    <a:p>
                      <a:pPr marL="0" marR="0" lvl="0" indent="0" algn="ctr" rtl="0">
                        <a:lnSpc>
                          <a:spcPct val="107000"/>
                        </a:lnSpc>
                        <a:spcBef>
                          <a:spcPts val="0"/>
                        </a:spcBef>
                        <a:spcAft>
                          <a:spcPts val="0"/>
                        </a:spcAft>
                        <a:buClr>
                          <a:srgbClr val="000000"/>
                        </a:buClr>
                        <a:buSzPts val="1400"/>
                        <a:buFont typeface="Arial"/>
                        <a:buNone/>
                      </a:pPr>
                      <a:r>
                        <a:rPr lang="en-MY" sz="1600" u="none" strike="noStrike" cap="none"/>
                        <a:t>1</a:t>
                      </a:r>
                      <a:endParaRPr sz="1600" u="none" strike="noStrike" cap="none">
                        <a:latin typeface="Times New Roman"/>
                        <a:ea typeface="Times New Roman"/>
                        <a:cs typeface="Times New Roman"/>
                        <a:sym typeface="Times New Roman"/>
                      </a:endParaRPr>
                    </a:p>
                  </a:txBody>
                  <a:tcPr marL="68619" marR="68619"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MY" sz="1400" b="0" i="0" u="none" strike="noStrike" cap="none" dirty="0">
                          <a:solidFill>
                            <a:schemeClr val="dk1"/>
                          </a:solidFill>
                          <a:effectLst/>
                          <a:latin typeface="+mj-lt"/>
                          <a:ea typeface="Calibri"/>
                          <a:cs typeface="Calibri"/>
                          <a:sym typeface="Arial"/>
                        </a:rPr>
                        <a:t> </a:t>
                      </a:r>
                      <a:r>
                        <a:rPr lang="en-MY" sz="1400" b="0" i="0" u="none" strike="noStrike" cap="none" dirty="0" err="1">
                          <a:solidFill>
                            <a:schemeClr val="dk1"/>
                          </a:solidFill>
                          <a:effectLst/>
                          <a:latin typeface="+mj-lt"/>
                          <a:ea typeface="Calibri"/>
                          <a:cs typeface="Calibri"/>
                          <a:sym typeface="Arial"/>
                        </a:rPr>
                        <a:t>Pentaksiran</a:t>
                      </a:r>
                      <a:r>
                        <a:rPr lang="en-MY" sz="1400" b="0" i="0" u="none" strike="noStrike" cap="none" dirty="0">
                          <a:solidFill>
                            <a:schemeClr val="dk1"/>
                          </a:solidFill>
                          <a:effectLst/>
                          <a:latin typeface="+mj-lt"/>
                          <a:ea typeface="Calibri"/>
                          <a:cs typeface="Calibri"/>
                          <a:sym typeface="Arial"/>
                        </a:rPr>
                        <a:t> diagnostic </a:t>
                      </a:r>
                    </a:p>
                    <a:p>
                      <a:pPr marL="0" marR="0" lvl="0" indent="0" algn="l" rtl="0">
                        <a:lnSpc>
                          <a:spcPct val="107000"/>
                        </a:lnSpc>
                        <a:spcBef>
                          <a:spcPts val="0"/>
                        </a:spcBef>
                        <a:spcAft>
                          <a:spcPts val="0"/>
                        </a:spcAft>
                        <a:buClr>
                          <a:srgbClr val="000000"/>
                        </a:buClr>
                        <a:buSzPts val="1400"/>
                        <a:buFont typeface="Arial"/>
                        <a:buNone/>
                      </a:pPr>
                      <a:r>
                        <a:rPr lang="en-MY" sz="1400" b="0" i="0" u="none" strike="noStrike" cap="none" dirty="0">
                          <a:solidFill>
                            <a:schemeClr val="dk1"/>
                          </a:solidFill>
                          <a:effectLst/>
                          <a:latin typeface="+mj-lt"/>
                          <a:ea typeface="Calibri"/>
                          <a:cs typeface="Calibri"/>
                          <a:sym typeface="Arial"/>
                        </a:rPr>
                        <a:t>(</a:t>
                      </a:r>
                      <a:r>
                        <a:rPr lang="en-MY" sz="1400" b="0" i="0" u="none" strike="noStrike" cap="none" dirty="0" err="1">
                          <a:solidFill>
                            <a:schemeClr val="dk1"/>
                          </a:solidFill>
                          <a:effectLst/>
                          <a:latin typeface="+mj-lt"/>
                          <a:ea typeface="Calibri"/>
                          <a:cs typeface="Calibri"/>
                          <a:sym typeface="Arial"/>
                        </a:rPr>
                        <a:t>Tiada</a:t>
                      </a:r>
                      <a:r>
                        <a:rPr lang="en-MY" sz="1400" b="0" i="0" u="none" strike="noStrike" cap="none" dirty="0">
                          <a:solidFill>
                            <a:schemeClr val="dk1"/>
                          </a:solidFill>
                          <a:effectLst/>
                          <a:latin typeface="+mj-lt"/>
                          <a:ea typeface="Calibri"/>
                          <a:cs typeface="Calibri"/>
                          <a:sym typeface="Arial"/>
                        </a:rPr>
                        <a:t> </a:t>
                      </a:r>
                      <a:r>
                        <a:rPr lang="en-MY" sz="1400" b="0" i="0" u="none" strike="noStrike" cap="none" dirty="0" err="1">
                          <a:solidFill>
                            <a:schemeClr val="dk1"/>
                          </a:solidFill>
                          <a:effectLst/>
                          <a:latin typeface="+mj-lt"/>
                          <a:ea typeface="Calibri"/>
                          <a:cs typeface="Calibri"/>
                          <a:sym typeface="Arial"/>
                        </a:rPr>
                        <a:t>markah</a:t>
                      </a:r>
                      <a:r>
                        <a:rPr lang="en-MY" sz="1400" b="0" i="0" u="none" strike="noStrike" cap="none" dirty="0">
                          <a:solidFill>
                            <a:schemeClr val="dk1"/>
                          </a:solidFill>
                          <a:effectLst/>
                          <a:latin typeface="+mj-lt"/>
                          <a:ea typeface="Calibri"/>
                          <a:cs typeface="Calibri"/>
                          <a:sym typeface="Arial"/>
                        </a:rPr>
                        <a:t>) </a:t>
                      </a:r>
                    </a:p>
                  </a:txBody>
                  <a:tcPr marL="68619" marR="68619" marT="0" marB="0"/>
                </a:tc>
                <a:tc rowSpan="2">
                  <a:txBody>
                    <a:bodyPr/>
                    <a:lstStyle/>
                    <a:p>
                      <a:pPr marL="0" marR="0" lvl="0" indent="0" algn="ctr" rtl="0">
                        <a:lnSpc>
                          <a:spcPct val="107000"/>
                        </a:lnSpc>
                        <a:spcBef>
                          <a:spcPts val="0"/>
                        </a:spcBef>
                        <a:spcAft>
                          <a:spcPts val="0"/>
                        </a:spcAft>
                        <a:buClr>
                          <a:srgbClr val="000000"/>
                        </a:buClr>
                        <a:buSzPts val="1400"/>
                        <a:buFont typeface="Arial"/>
                        <a:buNone/>
                      </a:pPr>
                      <a:r>
                        <a:rPr lang="en-MY" sz="1600" u="none" strike="noStrike" cap="none" dirty="0"/>
                        <a:t>PLO11 (C5)</a:t>
                      </a:r>
                      <a:endParaRPr sz="1600" u="none" strike="noStrike" cap="none" dirty="0">
                        <a:latin typeface="Times New Roman"/>
                        <a:ea typeface="Times New Roman"/>
                        <a:cs typeface="Times New Roman"/>
                        <a:sym typeface="Times New Roman"/>
                      </a:endParaRPr>
                    </a:p>
                  </a:txBody>
                  <a:tcPr marL="68619" marR="68619" marT="0" marB="0"/>
                </a:tc>
                <a:tc rowSpan="2">
                  <a:txBody>
                    <a:bodyPr/>
                    <a:lstStyle/>
                    <a:p>
                      <a:pPr marL="0" marR="0" lvl="0" indent="0" algn="ctr" rtl="0">
                        <a:lnSpc>
                          <a:spcPct val="107000"/>
                        </a:lnSpc>
                        <a:spcBef>
                          <a:spcPts val="0"/>
                        </a:spcBef>
                        <a:spcAft>
                          <a:spcPts val="0"/>
                        </a:spcAft>
                        <a:buClr>
                          <a:srgbClr val="000000"/>
                        </a:buClr>
                        <a:buSzPts val="1400"/>
                        <a:buFont typeface="Arial"/>
                        <a:buNone/>
                      </a:pPr>
                      <a:r>
                        <a:rPr lang="en-MY" sz="1600" u="none" strike="noStrike" cap="none" dirty="0">
                          <a:latin typeface="Times New Roman"/>
                          <a:ea typeface="Times New Roman"/>
                          <a:cs typeface="Times New Roman"/>
                          <a:sym typeface="Times New Roman"/>
                        </a:rPr>
                        <a:t>30</a:t>
                      </a:r>
                      <a:endParaRPr sz="1600" u="none" strike="noStrike" cap="none" dirty="0">
                        <a:latin typeface="Times New Roman"/>
                        <a:ea typeface="Times New Roman"/>
                        <a:cs typeface="Times New Roman"/>
                        <a:sym typeface="Times New Roman"/>
                      </a:endParaRPr>
                    </a:p>
                  </a:txBody>
                  <a:tcPr marL="68619" marR="68619" marT="0" marB="0"/>
                </a:tc>
                <a:tc rowSpan="2">
                  <a:txBody>
                    <a:bodyPr/>
                    <a:lstStyle/>
                    <a:p>
                      <a:pPr marL="0" marR="0" lvl="0" indent="0" algn="ctr" rtl="0">
                        <a:lnSpc>
                          <a:spcPct val="107000"/>
                        </a:lnSpc>
                        <a:spcBef>
                          <a:spcPts val="0"/>
                        </a:spcBef>
                        <a:spcAft>
                          <a:spcPts val="0"/>
                        </a:spcAft>
                        <a:buClr>
                          <a:srgbClr val="000000"/>
                        </a:buClr>
                        <a:buSzPts val="1400"/>
                        <a:buFont typeface="Arial"/>
                        <a:buNone/>
                      </a:pPr>
                      <a:r>
                        <a:rPr lang="en-MY" sz="1600" u="none" strike="noStrike" cap="none" dirty="0" err="1"/>
                        <a:t>Seperti</a:t>
                      </a:r>
                      <a:r>
                        <a:rPr lang="en-MY" sz="1600" u="none" strike="noStrike" cap="none" dirty="0"/>
                        <a:t> </a:t>
                      </a:r>
                      <a:r>
                        <a:rPr lang="en-MY" sz="1600" u="none" strike="noStrike" cap="none" dirty="0" err="1"/>
                        <a:t>dalam</a:t>
                      </a:r>
                      <a:r>
                        <a:rPr lang="en-MY" sz="1600" u="none" strike="noStrike" cap="none" dirty="0"/>
                        <a:t> CLO1</a:t>
                      </a:r>
                      <a:endParaRPr sz="1600" u="none" strike="noStrike" cap="none" dirty="0"/>
                    </a:p>
                    <a:p>
                      <a:pPr marL="0" marR="0" lvl="0" indent="0" algn="ctr" rtl="0">
                        <a:lnSpc>
                          <a:spcPct val="107000"/>
                        </a:lnSpc>
                        <a:spcBef>
                          <a:spcPts val="800"/>
                        </a:spcBef>
                        <a:spcAft>
                          <a:spcPts val="0"/>
                        </a:spcAft>
                        <a:buClr>
                          <a:srgbClr val="000000"/>
                        </a:buClr>
                        <a:buSzPts val="1400"/>
                        <a:buFont typeface="Arial"/>
                        <a:buNone/>
                      </a:pPr>
                      <a:r>
                        <a:rPr lang="en-MY" sz="1600" u="none" strike="noStrike" cap="none" dirty="0"/>
                        <a:t>(24h)</a:t>
                      </a:r>
                      <a:endParaRPr sz="1600" u="none" strike="noStrike" cap="none" dirty="0">
                        <a:latin typeface="Times New Roman"/>
                        <a:ea typeface="Times New Roman"/>
                        <a:cs typeface="Times New Roman"/>
                        <a:sym typeface="Times New Roman"/>
                      </a:endParaRPr>
                    </a:p>
                  </a:txBody>
                  <a:tcPr marL="68619" marR="68619" marT="0" marB="0"/>
                </a:tc>
                <a:extLst>
                  <a:ext uri="{0D108BD9-81ED-4DB2-BD59-A6C34878D82A}">
                    <a16:rowId xmlns:a16="http://schemas.microsoft.com/office/drawing/2014/main" val="10001"/>
                  </a:ext>
                </a:extLst>
              </a:tr>
              <a:tr h="485402">
                <a:tc vMerge="1">
                  <a:txBody>
                    <a:bodyPr/>
                    <a:lstStyle/>
                    <a:p>
                      <a:endParaRPr lang="en-MY"/>
                    </a:p>
                  </a:txBody>
                  <a:tcPr/>
                </a:tc>
                <a:tc>
                  <a:txBody>
                    <a:bodyPr/>
                    <a:lstStyle/>
                    <a:p>
                      <a:pPr marL="0" marR="0" lvl="0" indent="0" algn="l" rtl="0">
                        <a:lnSpc>
                          <a:spcPct val="107000"/>
                        </a:lnSpc>
                        <a:spcBef>
                          <a:spcPts val="0"/>
                        </a:spcBef>
                        <a:spcAft>
                          <a:spcPts val="0"/>
                        </a:spcAft>
                        <a:buClr>
                          <a:srgbClr val="000000"/>
                        </a:buClr>
                        <a:buSzPts val="1400"/>
                        <a:buFont typeface="Arial"/>
                        <a:buNone/>
                      </a:pPr>
                      <a:r>
                        <a:rPr lang="en-MY" sz="1600" b="0" i="0" u="none" strike="noStrike" cap="none" dirty="0">
                          <a:solidFill>
                            <a:schemeClr val="dk1"/>
                          </a:solidFill>
                          <a:effectLst/>
                          <a:latin typeface="Calibri"/>
                          <a:ea typeface="Calibri"/>
                          <a:cs typeface="Calibri"/>
                          <a:sym typeface="Arial"/>
                        </a:rPr>
                        <a:t>Post-formative test 1&amp; 2 </a:t>
                      </a:r>
                    </a:p>
                  </a:txBody>
                  <a:tcPr marL="68619" marR="68619" marT="0" marB="0"/>
                </a:tc>
                <a:tc vMerge="1">
                  <a:txBody>
                    <a:bodyPr/>
                    <a:lstStyle/>
                    <a:p>
                      <a:endParaRPr lang="en-MY"/>
                    </a:p>
                  </a:txBody>
                  <a:tcPr/>
                </a:tc>
                <a:tc vMerge="1">
                  <a:txBody>
                    <a:bodyPr/>
                    <a:lstStyle/>
                    <a:p>
                      <a:endParaRPr lang="en-MY"/>
                    </a:p>
                  </a:txBody>
                  <a:tcPr/>
                </a:tc>
                <a:tc vMerge="1">
                  <a:txBody>
                    <a:bodyPr/>
                    <a:lstStyle/>
                    <a:p>
                      <a:endParaRPr lang="en-MY"/>
                    </a:p>
                  </a:txBody>
                  <a:tcPr/>
                </a:tc>
                <a:extLst>
                  <a:ext uri="{0D108BD9-81ED-4DB2-BD59-A6C34878D82A}">
                    <a16:rowId xmlns:a16="http://schemas.microsoft.com/office/drawing/2014/main" val="3548616692"/>
                  </a:ext>
                </a:extLst>
              </a:tr>
              <a:tr h="970804">
                <a:tc>
                  <a:txBody>
                    <a:bodyPr/>
                    <a:lstStyle/>
                    <a:p>
                      <a:pPr marL="0" marR="0" lvl="0" indent="0" algn="ctr" rtl="0">
                        <a:lnSpc>
                          <a:spcPct val="107000"/>
                        </a:lnSpc>
                        <a:spcBef>
                          <a:spcPts val="0"/>
                        </a:spcBef>
                        <a:spcAft>
                          <a:spcPts val="0"/>
                        </a:spcAft>
                        <a:buClr>
                          <a:srgbClr val="000000"/>
                        </a:buClr>
                        <a:buSzPts val="1400"/>
                        <a:buFont typeface="Arial"/>
                        <a:buNone/>
                      </a:pPr>
                      <a:r>
                        <a:rPr lang="en-MY" sz="1600" u="none" strike="noStrike" cap="none"/>
                        <a:t>2</a:t>
                      </a:r>
                      <a:endParaRPr sz="1600" u="none" strike="noStrike" cap="none">
                        <a:latin typeface="Times New Roman"/>
                        <a:ea typeface="Times New Roman"/>
                        <a:cs typeface="Times New Roman"/>
                        <a:sym typeface="Times New Roman"/>
                      </a:endParaRPr>
                    </a:p>
                  </a:txBody>
                  <a:tcPr marL="68619" marR="68619"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MY" sz="1600" u="none" strike="noStrike" cap="none" dirty="0"/>
                        <a:t>Video PSA</a:t>
                      </a:r>
                    </a:p>
                    <a:p>
                      <a:pPr marL="0" marR="0" lvl="0" indent="0" algn="l" rtl="0">
                        <a:lnSpc>
                          <a:spcPct val="107000"/>
                        </a:lnSpc>
                        <a:spcBef>
                          <a:spcPts val="0"/>
                        </a:spcBef>
                        <a:spcAft>
                          <a:spcPts val="0"/>
                        </a:spcAft>
                        <a:buClr>
                          <a:srgbClr val="000000"/>
                        </a:buClr>
                        <a:buSzPts val="1400"/>
                        <a:buFont typeface="Arial"/>
                        <a:buNone/>
                      </a:pPr>
                      <a:r>
                        <a:rPr lang="en-MY" sz="1600" u="none" strike="noStrike" cap="none" dirty="0">
                          <a:latin typeface="Times New Roman"/>
                          <a:ea typeface="Times New Roman"/>
                          <a:cs typeface="Times New Roman"/>
                          <a:sym typeface="Times New Roman"/>
                        </a:rPr>
                        <a:t>-Video </a:t>
                      </a:r>
                      <a:r>
                        <a:rPr lang="en-MY" sz="1600" u="none" strike="noStrike" cap="none" dirty="0" err="1">
                          <a:latin typeface="Times New Roman"/>
                          <a:ea typeface="Times New Roman"/>
                          <a:cs typeface="Times New Roman"/>
                          <a:sym typeface="Times New Roman"/>
                        </a:rPr>
                        <a:t>lakonan</a:t>
                      </a:r>
                      <a:r>
                        <a:rPr lang="en-MY" sz="1600" u="none" strike="noStrike" cap="none" dirty="0">
                          <a:latin typeface="Times New Roman"/>
                          <a:ea typeface="Times New Roman"/>
                          <a:cs typeface="Times New Roman"/>
                          <a:sym typeface="Times New Roman"/>
                        </a:rPr>
                        <a:t>:  20%</a:t>
                      </a:r>
                    </a:p>
                    <a:p>
                      <a:pPr marL="0" marR="0" lvl="0" indent="0" algn="l" rtl="0">
                        <a:lnSpc>
                          <a:spcPct val="107000"/>
                        </a:lnSpc>
                        <a:spcBef>
                          <a:spcPts val="0"/>
                        </a:spcBef>
                        <a:spcAft>
                          <a:spcPts val="0"/>
                        </a:spcAft>
                        <a:buClr>
                          <a:srgbClr val="000000"/>
                        </a:buClr>
                        <a:buSzPts val="1400"/>
                        <a:buFont typeface="Arial"/>
                        <a:buNone/>
                      </a:pPr>
                      <a:r>
                        <a:rPr lang="en-MY" sz="1600" u="none" strike="noStrike" cap="none" dirty="0">
                          <a:latin typeface="Times New Roman"/>
                          <a:ea typeface="Times New Roman"/>
                          <a:cs typeface="Times New Roman"/>
                          <a:sym typeface="Times New Roman"/>
                        </a:rPr>
                        <a:t>- Log book: 3x </a:t>
                      </a:r>
                      <a:r>
                        <a:rPr lang="en-MY" sz="1600" u="none" strike="noStrike" cap="none" dirty="0" err="1">
                          <a:latin typeface="Times New Roman"/>
                          <a:ea typeface="Times New Roman"/>
                          <a:cs typeface="Times New Roman"/>
                          <a:sym typeface="Times New Roman"/>
                        </a:rPr>
                        <a:t>pertemuan</a:t>
                      </a:r>
                      <a:r>
                        <a:rPr lang="en-MY" sz="1600" u="none" strike="noStrike" cap="none" dirty="0">
                          <a:latin typeface="Times New Roman"/>
                          <a:ea typeface="Times New Roman"/>
                          <a:cs typeface="Times New Roman"/>
                          <a:sym typeface="Times New Roman"/>
                        </a:rPr>
                        <a:t>- (10%)</a:t>
                      </a:r>
                      <a:endParaRPr sz="1600" u="none" strike="noStrike" cap="none" dirty="0">
                        <a:latin typeface="Times New Roman"/>
                        <a:ea typeface="Times New Roman"/>
                        <a:cs typeface="Times New Roman"/>
                        <a:sym typeface="Times New Roman"/>
                      </a:endParaRPr>
                    </a:p>
                  </a:txBody>
                  <a:tcPr marL="68619" marR="68619" marT="0" marB="0"/>
                </a:tc>
                <a:tc>
                  <a:txBody>
                    <a:bodyPr/>
                    <a:lstStyle/>
                    <a:p>
                      <a:pPr marL="0" marR="0" lvl="0" indent="0" algn="ctr" rtl="0">
                        <a:lnSpc>
                          <a:spcPct val="107000"/>
                        </a:lnSpc>
                        <a:spcBef>
                          <a:spcPts val="0"/>
                        </a:spcBef>
                        <a:spcAft>
                          <a:spcPts val="0"/>
                        </a:spcAft>
                        <a:buClr>
                          <a:srgbClr val="000000"/>
                        </a:buClr>
                        <a:buSzPts val="1400"/>
                        <a:buFont typeface="Arial"/>
                        <a:buNone/>
                      </a:pPr>
                      <a:r>
                        <a:rPr lang="en-MY" sz="1600" u="none" strike="noStrike" cap="none" dirty="0"/>
                        <a:t>PLO4 (C3B)</a:t>
                      </a:r>
                      <a:endParaRPr sz="1600" u="none" strike="noStrike" cap="none" dirty="0">
                        <a:latin typeface="Times New Roman"/>
                        <a:ea typeface="Times New Roman"/>
                        <a:cs typeface="Times New Roman"/>
                        <a:sym typeface="Times New Roman"/>
                      </a:endParaRPr>
                    </a:p>
                  </a:txBody>
                  <a:tcPr marL="68619" marR="68619" marT="0" marB="0"/>
                </a:tc>
                <a:tc>
                  <a:txBody>
                    <a:bodyPr/>
                    <a:lstStyle/>
                    <a:p>
                      <a:pPr marL="0" marR="0" lvl="0" indent="0" algn="ctr" rtl="0">
                        <a:lnSpc>
                          <a:spcPct val="107000"/>
                        </a:lnSpc>
                        <a:spcBef>
                          <a:spcPts val="0"/>
                        </a:spcBef>
                        <a:spcAft>
                          <a:spcPts val="0"/>
                        </a:spcAft>
                        <a:buClr>
                          <a:srgbClr val="000000"/>
                        </a:buClr>
                        <a:buSzPts val="1400"/>
                        <a:buFont typeface="Arial"/>
                        <a:buNone/>
                      </a:pPr>
                      <a:r>
                        <a:rPr lang="en-MY" sz="1600" u="none" strike="noStrike" cap="none" dirty="0">
                          <a:latin typeface="Times New Roman"/>
                          <a:ea typeface="Times New Roman"/>
                          <a:cs typeface="Times New Roman"/>
                          <a:sym typeface="Times New Roman"/>
                        </a:rPr>
                        <a:t>30</a:t>
                      </a:r>
                      <a:endParaRPr sz="1600" u="none" strike="noStrike" cap="none" dirty="0">
                        <a:latin typeface="Times New Roman"/>
                        <a:ea typeface="Times New Roman"/>
                        <a:cs typeface="Times New Roman"/>
                        <a:sym typeface="Times New Roman"/>
                      </a:endParaRPr>
                    </a:p>
                  </a:txBody>
                  <a:tcPr marL="68619" marR="68619" marT="0" marB="0"/>
                </a:tc>
                <a:tc>
                  <a:txBody>
                    <a:bodyPr/>
                    <a:lstStyle/>
                    <a:p>
                      <a:pPr marL="0" marR="0" lvl="0" indent="0" algn="ctr" rtl="0">
                        <a:lnSpc>
                          <a:spcPct val="107000"/>
                        </a:lnSpc>
                        <a:spcBef>
                          <a:spcPts val="0"/>
                        </a:spcBef>
                        <a:spcAft>
                          <a:spcPts val="0"/>
                        </a:spcAft>
                        <a:buClr>
                          <a:srgbClr val="000000"/>
                        </a:buClr>
                        <a:buSzPts val="1400"/>
                        <a:buFont typeface="Arial"/>
                        <a:buNone/>
                      </a:pPr>
                      <a:r>
                        <a:rPr lang="en-MY" sz="1600" u="none" strike="noStrike" cap="none" dirty="0" err="1"/>
                        <a:t>Seperti</a:t>
                      </a:r>
                      <a:r>
                        <a:rPr lang="en-MY" sz="1600" u="none" strike="noStrike" cap="none" dirty="0"/>
                        <a:t> </a:t>
                      </a:r>
                      <a:r>
                        <a:rPr lang="en-MY" sz="1600" u="none" strike="noStrike" cap="none" dirty="0" err="1"/>
                        <a:t>dalam</a:t>
                      </a:r>
                      <a:r>
                        <a:rPr lang="en-MY" sz="1600" u="none" strike="noStrike" cap="none" dirty="0"/>
                        <a:t> CLO2</a:t>
                      </a:r>
                      <a:endParaRPr sz="1600" u="none" strike="noStrike" cap="none" dirty="0"/>
                    </a:p>
                    <a:p>
                      <a:pPr marL="0" marR="0" lvl="0" indent="0" algn="ctr" rtl="0">
                        <a:lnSpc>
                          <a:spcPct val="107000"/>
                        </a:lnSpc>
                        <a:spcBef>
                          <a:spcPts val="800"/>
                        </a:spcBef>
                        <a:spcAft>
                          <a:spcPts val="0"/>
                        </a:spcAft>
                        <a:buClr>
                          <a:srgbClr val="000000"/>
                        </a:buClr>
                        <a:buSzPts val="1400"/>
                        <a:buFont typeface="Arial"/>
                        <a:buNone/>
                      </a:pPr>
                      <a:r>
                        <a:rPr lang="en-MY" sz="1600" u="none" strike="noStrike" cap="none" dirty="0"/>
                        <a:t>(16h)</a:t>
                      </a:r>
                      <a:endParaRPr sz="1600" u="none" strike="noStrike" cap="none" dirty="0">
                        <a:latin typeface="Times New Roman"/>
                        <a:ea typeface="Times New Roman"/>
                        <a:cs typeface="Times New Roman"/>
                        <a:sym typeface="Times New Roman"/>
                      </a:endParaRPr>
                    </a:p>
                  </a:txBody>
                  <a:tcPr marL="68619" marR="68619" marT="0" marB="0"/>
                </a:tc>
                <a:extLst>
                  <a:ext uri="{0D108BD9-81ED-4DB2-BD59-A6C34878D82A}">
                    <a16:rowId xmlns:a16="http://schemas.microsoft.com/office/drawing/2014/main" val="10002"/>
                  </a:ext>
                </a:extLst>
              </a:tr>
              <a:tr h="970804">
                <a:tc>
                  <a:txBody>
                    <a:bodyPr/>
                    <a:lstStyle/>
                    <a:p>
                      <a:pPr marL="0" marR="0" lvl="0" indent="0" algn="ctr" rtl="0">
                        <a:lnSpc>
                          <a:spcPct val="107000"/>
                        </a:lnSpc>
                        <a:spcBef>
                          <a:spcPts val="0"/>
                        </a:spcBef>
                        <a:spcAft>
                          <a:spcPts val="0"/>
                        </a:spcAft>
                        <a:buClr>
                          <a:srgbClr val="000000"/>
                        </a:buClr>
                        <a:buSzPts val="1400"/>
                        <a:buFont typeface="Arial"/>
                        <a:buNone/>
                      </a:pPr>
                      <a:r>
                        <a:rPr lang="en-MY" sz="1600" u="none" strike="noStrike" cap="none"/>
                        <a:t>3</a:t>
                      </a:r>
                      <a:endParaRPr sz="1600" u="none" strike="noStrike" cap="none">
                        <a:latin typeface="Times New Roman"/>
                        <a:ea typeface="Times New Roman"/>
                        <a:cs typeface="Times New Roman"/>
                        <a:sym typeface="Times New Roman"/>
                      </a:endParaRPr>
                    </a:p>
                  </a:txBody>
                  <a:tcPr marL="68619" marR="68619" marT="0" marB="0"/>
                </a:tc>
                <a:tc>
                  <a:txBody>
                    <a:bodyPr/>
                    <a:lstStyle/>
                    <a:p>
                      <a:pPr marL="0" marR="0" lvl="0" indent="0" algn="l" rtl="0">
                        <a:lnSpc>
                          <a:spcPct val="107000"/>
                        </a:lnSpc>
                        <a:spcBef>
                          <a:spcPts val="800"/>
                        </a:spcBef>
                        <a:spcAft>
                          <a:spcPts val="0"/>
                        </a:spcAft>
                        <a:buClr>
                          <a:srgbClr val="000000"/>
                        </a:buClr>
                        <a:buSzPts val="1400"/>
                        <a:buFont typeface="Arial"/>
                        <a:buNone/>
                      </a:pPr>
                      <a:r>
                        <a:rPr lang="en-MY" sz="1600" u="none" strike="noStrike" cap="none" dirty="0"/>
                        <a:t>Poster </a:t>
                      </a:r>
                      <a:r>
                        <a:rPr lang="en-MY" sz="1600" u="none" strike="noStrike" cap="none" dirty="0" err="1"/>
                        <a:t>kajian</a:t>
                      </a:r>
                      <a:r>
                        <a:rPr lang="en-MY" sz="1600" u="none" strike="noStrike" cap="none" dirty="0"/>
                        <a:t> </a:t>
                      </a:r>
                      <a:r>
                        <a:rPr lang="en-MY" sz="1600" u="none" strike="noStrike" cap="none" dirty="0" err="1"/>
                        <a:t>kes</a:t>
                      </a:r>
                      <a:r>
                        <a:rPr lang="en-MY" sz="1600" u="none" strike="noStrike" cap="none" dirty="0"/>
                        <a:t> </a:t>
                      </a:r>
                      <a:endParaRPr sz="1600" u="none" strike="noStrike" cap="none" dirty="0"/>
                    </a:p>
                  </a:txBody>
                  <a:tcPr marL="68619" marR="68619" marT="0" marB="0"/>
                </a:tc>
                <a:tc>
                  <a:txBody>
                    <a:bodyPr/>
                    <a:lstStyle/>
                    <a:p>
                      <a:pPr marL="0" marR="0" lvl="0" indent="0" algn="ctr" rtl="0">
                        <a:lnSpc>
                          <a:spcPct val="107000"/>
                        </a:lnSpc>
                        <a:spcBef>
                          <a:spcPts val="0"/>
                        </a:spcBef>
                        <a:spcAft>
                          <a:spcPts val="0"/>
                        </a:spcAft>
                        <a:buClr>
                          <a:srgbClr val="000000"/>
                        </a:buClr>
                        <a:buSzPts val="1400"/>
                        <a:buFont typeface="Arial"/>
                        <a:buNone/>
                      </a:pPr>
                      <a:r>
                        <a:rPr lang="en-MY" sz="1600" u="none" strike="noStrike" cap="none" dirty="0"/>
                        <a:t>PLO9 (C4A)</a:t>
                      </a:r>
                      <a:endParaRPr sz="1600" u="none" strike="noStrike" cap="none" dirty="0">
                        <a:latin typeface="Times New Roman"/>
                        <a:ea typeface="Times New Roman"/>
                        <a:cs typeface="Times New Roman"/>
                        <a:sym typeface="Times New Roman"/>
                      </a:endParaRPr>
                    </a:p>
                  </a:txBody>
                  <a:tcPr marL="68619" marR="68619" marT="0" marB="0"/>
                </a:tc>
                <a:tc>
                  <a:txBody>
                    <a:bodyPr/>
                    <a:lstStyle/>
                    <a:p>
                      <a:pPr marL="0" marR="0" lvl="0" indent="0" algn="ctr" rtl="0">
                        <a:lnSpc>
                          <a:spcPct val="107000"/>
                        </a:lnSpc>
                        <a:spcBef>
                          <a:spcPts val="0"/>
                        </a:spcBef>
                        <a:spcAft>
                          <a:spcPts val="0"/>
                        </a:spcAft>
                        <a:buClr>
                          <a:srgbClr val="000000"/>
                        </a:buClr>
                        <a:buSzPts val="1400"/>
                        <a:buFont typeface="Arial"/>
                        <a:buNone/>
                      </a:pPr>
                      <a:r>
                        <a:rPr lang="en-MY" sz="1600" u="none" strike="noStrike" cap="none" dirty="0">
                          <a:latin typeface="Times New Roman"/>
                          <a:ea typeface="Times New Roman"/>
                          <a:cs typeface="Times New Roman"/>
                          <a:sym typeface="Times New Roman"/>
                        </a:rPr>
                        <a:t>40</a:t>
                      </a:r>
                      <a:endParaRPr sz="1600" u="none" strike="noStrike" cap="none" dirty="0">
                        <a:latin typeface="Times New Roman"/>
                        <a:ea typeface="Times New Roman"/>
                        <a:cs typeface="Times New Roman"/>
                        <a:sym typeface="Times New Roman"/>
                      </a:endParaRPr>
                    </a:p>
                  </a:txBody>
                  <a:tcPr marL="68619" marR="68619" marT="0" marB="0"/>
                </a:tc>
                <a:tc>
                  <a:txBody>
                    <a:bodyPr/>
                    <a:lstStyle/>
                    <a:p>
                      <a:pPr marL="0" marR="0" lvl="0" indent="0" algn="ctr" rtl="0">
                        <a:lnSpc>
                          <a:spcPct val="107000"/>
                        </a:lnSpc>
                        <a:spcBef>
                          <a:spcPts val="0"/>
                        </a:spcBef>
                        <a:spcAft>
                          <a:spcPts val="0"/>
                        </a:spcAft>
                        <a:buClr>
                          <a:srgbClr val="000000"/>
                        </a:buClr>
                        <a:buSzPts val="1400"/>
                        <a:buFont typeface="Arial"/>
                        <a:buNone/>
                      </a:pPr>
                      <a:r>
                        <a:rPr lang="en-MY" sz="1600" u="none" strike="noStrike" cap="none" dirty="0" err="1"/>
                        <a:t>Seperti</a:t>
                      </a:r>
                      <a:r>
                        <a:rPr lang="en-MY" sz="1600" u="none" strike="noStrike" cap="none" dirty="0"/>
                        <a:t> </a:t>
                      </a:r>
                      <a:r>
                        <a:rPr lang="en-MY" sz="1600" u="none" strike="noStrike" cap="none" dirty="0" err="1"/>
                        <a:t>dalam</a:t>
                      </a:r>
                      <a:r>
                        <a:rPr lang="en-MY" sz="1600" u="none" strike="noStrike" cap="none" dirty="0"/>
                        <a:t> CLO3</a:t>
                      </a:r>
                      <a:endParaRPr sz="1600" u="none" strike="noStrike" cap="none" dirty="0"/>
                    </a:p>
                    <a:p>
                      <a:pPr marL="0" marR="0" lvl="0" indent="0" algn="ctr" rtl="0">
                        <a:lnSpc>
                          <a:spcPct val="107000"/>
                        </a:lnSpc>
                        <a:spcBef>
                          <a:spcPts val="800"/>
                        </a:spcBef>
                        <a:spcAft>
                          <a:spcPts val="0"/>
                        </a:spcAft>
                        <a:buClr>
                          <a:srgbClr val="000000"/>
                        </a:buClr>
                        <a:buSzPts val="1400"/>
                        <a:buFont typeface="Arial"/>
                        <a:buNone/>
                      </a:pPr>
                      <a:r>
                        <a:rPr lang="en-MY" sz="1600" u="none" strike="noStrike" cap="none" dirty="0"/>
                        <a:t>(40h)</a:t>
                      </a:r>
                      <a:endParaRPr sz="1600" u="none" strike="noStrike" cap="none" dirty="0">
                        <a:latin typeface="Times New Roman"/>
                        <a:ea typeface="Times New Roman"/>
                        <a:cs typeface="Times New Roman"/>
                        <a:sym typeface="Times New Roman"/>
                      </a:endParaRPr>
                    </a:p>
                  </a:txBody>
                  <a:tcPr marL="68619" marR="68619" marT="0" marB="0"/>
                </a:tc>
                <a:extLst>
                  <a:ext uri="{0D108BD9-81ED-4DB2-BD59-A6C34878D82A}">
                    <a16:rowId xmlns:a16="http://schemas.microsoft.com/office/drawing/2014/main" val="10003"/>
                  </a:ext>
                </a:extLst>
              </a:tr>
              <a:tr h="581105">
                <a:tc gridSpan="2">
                  <a:txBody>
                    <a:bodyPr/>
                    <a:lstStyle/>
                    <a:p>
                      <a:pPr marL="0" marR="0" lvl="0" indent="0" algn="l" rtl="0">
                        <a:lnSpc>
                          <a:spcPct val="107000"/>
                        </a:lnSpc>
                        <a:spcBef>
                          <a:spcPts val="0"/>
                        </a:spcBef>
                        <a:spcAft>
                          <a:spcPts val="0"/>
                        </a:spcAft>
                        <a:buClr>
                          <a:srgbClr val="000000"/>
                        </a:buClr>
                        <a:buSzPts val="1400"/>
                        <a:buFont typeface="Arial"/>
                        <a:buNone/>
                      </a:pPr>
                      <a:r>
                        <a:rPr lang="en-MY" sz="1600" u="none" strike="noStrike" cap="none"/>
                        <a:t>                              Final Assessment</a:t>
                      </a:r>
                      <a:endParaRPr sz="1600" u="none" strike="noStrike" cap="none">
                        <a:latin typeface="Times New Roman"/>
                        <a:ea typeface="Times New Roman"/>
                        <a:cs typeface="Times New Roman"/>
                        <a:sym typeface="Times New Roman"/>
                      </a:endParaRPr>
                    </a:p>
                  </a:txBody>
                  <a:tcPr marL="68619" marR="68619" marT="0" marB="0"/>
                </a:tc>
                <a:tc hMerge="1">
                  <a:txBody>
                    <a:bodyPr/>
                    <a:lstStyle/>
                    <a:p>
                      <a:endParaRPr lang="en-US"/>
                    </a:p>
                  </a:txBody>
                  <a:tcPr/>
                </a:tc>
                <a:tc>
                  <a:txBody>
                    <a:bodyPr/>
                    <a:lstStyle/>
                    <a:p>
                      <a:pPr marL="0" marR="0" lvl="0" indent="0" algn="ctr" rtl="0">
                        <a:lnSpc>
                          <a:spcPct val="107000"/>
                        </a:lnSpc>
                        <a:spcBef>
                          <a:spcPts val="0"/>
                        </a:spcBef>
                        <a:spcAft>
                          <a:spcPts val="0"/>
                        </a:spcAft>
                        <a:buClr>
                          <a:srgbClr val="000000"/>
                        </a:buClr>
                        <a:buSzPts val="1400"/>
                        <a:buFont typeface="Arial"/>
                        <a:buNone/>
                      </a:pPr>
                      <a:r>
                        <a:rPr lang="en-MY" sz="1600" u="none" strike="noStrike" cap="none"/>
                        <a:t> </a:t>
                      </a:r>
                      <a:endParaRPr sz="1600" u="none" strike="noStrike" cap="none">
                        <a:latin typeface="Times New Roman"/>
                        <a:ea typeface="Times New Roman"/>
                        <a:cs typeface="Times New Roman"/>
                        <a:sym typeface="Times New Roman"/>
                      </a:endParaRPr>
                    </a:p>
                  </a:txBody>
                  <a:tcPr marL="68619" marR="68619" marT="0" marB="0"/>
                </a:tc>
                <a:tc>
                  <a:txBody>
                    <a:bodyPr/>
                    <a:lstStyle/>
                    <a:p>
                      <a:pPr marL="0" marR="0" lvl="0" indent="0" algn="ctr" rtl="0">
                        <a:lnSpc>
                          <a:spcPct val="107000"/>
                        </a:lnSpc>
                        <a:spcBef>
                          <a:spcPts val="0"/>
                        </a:spcBef>
                        <a:spcAft>
                          <a:spcPts val="0"/>
                        </a:spcAft>
                        <a:buClr>
                          <a:srgbClr val="000000"/>
                        </a:buClr>
                        <a:buSzPts val="1400"/>
                        <a:buFont typeface="Arial"/>
                        <a:buNone/>
                      </a:pPr>
                      <a:r>
                        <a:rPr lang="en-MY" sz="1600" u="none" strike="noStrike" cap="none"/>
                        <a:t>Percentage</a:t>
                      </a:r>
                      <a:endParaRPr sz="1600" u="none" strike="noStrike" cap="none">
                        <a:latin typeface="Times New Roman"/>
                        <a:ea typeface="Times New Roman"/>
                        <a:cs typeface="Times New Roman"/>
                        <a:sym typeface="Times New Roman"/>
                      </a:endParaRPr>
                    </a:p>
                  </a:txBody>
                  <a:tcPr marL="68619" marR="68619" marT="0" marB="0"/>
                </a:tc>
                <a:tc>
                  <a:txBody>
                    <a:bodyPr/>
                    <a:lstStyle/>
                    <a:p>
                      <a:pPr marL="0" marR="0" lvl="0" indent="0" algn="ctr" rtl="0">
                        <a:lnSpc>
                          <a:spcPct val="107000"/>
                        </a:lnSpc>
                        <a:spcBef>
                          <a:spcPts val="0"/>
                        </a:spcBef>
                        <a:spcAft>
                          <a:spcPts val="0"/>
                        </a:spcAft>
                        <a:buClr>
                          <a:srgbClr val="000000"/>
                        </a:buClr>
                        <a:buSzPts val="1400"/>
                        <a:buFont typeface="Arial"/>
                        <a:buNone/>
                      </a:pPr>
                      <a:r>
                        <a:rPr lang="en-MY" sz="1600" u="none" strike="noStrike" cap="none" dirty="0"/>
                        <a:t>Total SLT</a:t>
                      </a:r>
                      <a:endParaRPr sz="1600" u="none" strike="noStrike" cap="none" dirty="0">
                        <a:latin typeface="Times New Roman"/>
                        <a:ea typeface="Times New Roman"/>
                        <a:cs typeface="Times New Roman"/>
                        <a:sym typeface="Times New Roman"/>
                      </a:endParaRPr>
                    </a:p>
                  </a:txBody>
                  <a:tcPr marL="68619" marR="68619" marT="0" marB="0"/>
                </a:tc>
                <a:extLst>
                  <a:ext uri="{0D108BD9-81ED-4DB2-BD59-A6C34878D82A}">
                    <a16:rowId xmlns:a16="http://schemas.microsoft.com/office/drawing/2014/main" val="10004"/>
                  </a:ext>
                </a:extLst>
              </a:tr>
              <a:tr h="300621">
                <a:tc>
                  <a:txBody>
                    <a:bodyPr/>
                    <a:lstStyle/>
                    <a:p>
                      <a:pPr marL="0" marR="0" lvl="0" indent="0" algn="ctr" rtl="0">
                        <a:lnSpc>
                          <a:spcPct val="107000"/>
                        </a:lnSpc>
                        <a:spcBef>
                          <a:spcPts val="0"/>
                        </a:spcBef>
                        <a:spcAft>
                          <a:spcPts val="0"/>
                        </a:spcAft>
                        <a:buClr>
                          <a:srgbClr val="000000"/>
                        </a:buClr>
                        <a:buSzPts val="1400"/>
                        <a:buFont typeface="Arial"/>
                        <a:buNone/>
                      </a:pPr>
                      <a:endParaRPr sz="1600" u="none" strike="noStrike" cap="none" dirty="0">
                        <a:latin typeface="Times New Roman"/>
                        <a:ea typeface="Times New Roman"/>
                        <a:cs typeface="Times New Roman"/>
                        <a:sym typeface="Times New Roman"/>
                      </a:endParaRPr>
                    </a:p>
                  </a:txBody>
                  <a:tcPr marL="68619" marR="68619" marT="0" marB="0"/>
                </a:tc>
                <a:tc>
                  <a:txBody>
                    <a:bodyPr/>
                    <a:lstStyle/>
                    <a:p>
                      <a:pPr marL="0" marR="0" lvl="0" indent="0" algn="l" rtl="0">
                        <a:lnSpc>
                          <a:spcPct val="107000"/>
                        </a:lnSpc>
                        <a:spcBef>
                          <a:spcPts val="0"/>
                        </a:spcBef>
                        <a:spcAft>
                          <a:spcPts val="0"/>
                        </a:spcAft>
                        <a:buClr>
                          <a:srgbClr val="000000"/>
                        </a:buClr>
                        <a:buSzPts val="1400"/>
                        <a:buFont typeface="Arial"/>
                        <a:buNone/>
                      </a:pPr>
                      <a:r>
                        <a:rPr lang="en-MY" sz="1600" u="none" strike="noStrike" cap="none"/>
                        <a:t> </a:t>
                      </a:r>
                      <a:endParaRPr sz="1600" u="none" strike="noStrike" cap="none">
                        <a:latin typeface="Times New Roman"/>
                        <a:ea typeface="Times New Roman"/>
                        <a:cs typeface="Times New Roman"/>
                        <a:sym typeface="Times New Roman"/>
                      </a:endParaRPr>
                    </a:p>
                  </a:txBody>
                  <a:tcPr marL="68619" marR="68619" marT="0" marB="0"/>
                </a:tc>
                <a:tc>
                  <a:txBody>
                    <a:bodyPr/>
                    <a:lstStyle/>
                    <a:p>
                      <a:pPr marL="0" marR="0" lvl="0" indent="0" algn="ctr" rtl="0">
                        <a:lnSpc>
                          <a:spcPct val="107000"/>
                        </a:lnSpc>
                        <a:spcBef>
                          <a:spcPts val="0"/>
                        </a:spcBef>
                        <a:spcAft>
                          <a:spcPts val="0"/>
                        </a:spcAft>
                        <a:buClr>
                          <a:srgbClr val="000000"/>
                        </a:buClr>
                        <a:buSzPts val="1400"/>
                        <a:buFont typeface="Arial"/>
                        <a:buNone/>
                      </a:pPr>
                      <a:r>
                        <a:rPr lang="en-MY" sz="1600" u="none" strike="noStrike" cap="none"/>
                        <a:t> </a:t>
                      </a:r>
                      <a:endParaRPr sz="1600" u="none" strike="noStrike" cap="none">
                        <a:latin typeface="Times New Roman"/>
                        <a:ea typeface="Times New Roman"/>
                        <a:cs typeface="Times New Roman"/>
                        <a:sym typeface="Times New Roman"/>
                      </a:endParaRPr>
                    </a:p>
                  </a:txBody>
                  <a:tcPr marL="68619" marR="68619" marT="0" marB="0"/>
                </a:tc>
                <a:tc>
                  <a:txBody>
                    <a:bodyPr/>
                    <a:lstStyle/>
                    <a:p>
                      <a:pPr marL="0" marR="0" lvl="0" indent="0" algn="ctr" rtl="0">
                        <a:lnSpc>
                          <a:spcPct val="107000"/>
                        </a:lnSpc>
                        <a:spcBef>
                          <a:spcPts val="0"/>
                        </a:spcBef>
                        <a:spcAft>
                          <a:spcPts val="0"/>
                        </a:spcAft>
                        <a:buClr>
                          <a:srgbClr val="000000"/>
                        </a:buClr>
                        <a:buSzPts val="1400"/>
                        <a:buFont typeface="Arial"/>
                        <a:buNone/>
                      </a:pPr>
                      <a:r>
                        <a:rPr lang="en-MY" sz="1600" u="none" strike="noStrike" cap="none"/>
                        <a:t> </a:t>
                      </a:r>
                      <a:endParaRPr sz="1600" u="none" strike="noStrike" cap="none">
                        <a:latin typeface="Times New Roman"/>
                        <a:ea typeface="Times New Roman"/>
                        <a:cs typeface="Times New Roman"/>
                        <a:sym typeface="Times New Roman"/>
                      </a:endParaRPr>
                    </a:p>
                  </a:txBody>
                  <a:tcPr marL="68619" marR="68619" marT="0" marB="0"/>
                </a:tc>
                <a:tc>
                  <a:txBody>
                    <a:bodyPr/>
                    <a:lstStyle/>
                    <a:p>
                      <a:pPr marL="0" marR="0" lvl="0" indent="0" algn="ctr" rtl="0">
                        <a:lnSpc>
                          <a:spcPct val="107000"/>
                        </a:lnSpc>
                        <a:spcBef>
                          <a:spcPts val="0"/>
                        </a:spcBef>
                        <a:spcAft>
                          <a:spcPts val="0"/>
                        </a:spcAft>
                        <a:buClr>
                          <a:srgbClr val="000000"/>
                        </a:buClr>
                        <a:buSzPts val="1400"/>
                        <a:buFont typeface="Arial"/>
                        <a:buNone/>
                      </a:pPr>
                      <a:r>
                        <a:rPr lang="en-MY" sz="1600" u="none" strike="noStrike" cap="none" dirty="0"/>
                        <a:t> </a:t>
                      </a:r>
                      <a:endParaRPr sz="1600" u="none" strike="noStrike" cap="none" dirty="0">
                        <a:latin typeface="Times New Roman"/>
                        <a:ea typeface="Times New Roman"/>
                        <a:cs typeface="Times New Roman"/>
                        <a:sym typeface="Times New Roman"/>
                      </a:endParaRPr>
                    </a:p>
                  </a:txBody>
                  <a:tcPr marL="68619" marR="68619" marT="0" marB="0"/>
                </a:tc>
                <a:extLst>
                  <a:ext uri="{0D108BD9-81ED-4DB2-BD59-A6C34878D82A}">
                    <a16:rowId xmlns:a16="http://schemas.microsoft.com/office/drawing/2014/main" val="10005"/>
                  </a:ext>
                </a:extLst>
              </a:tr>
              <a:tr h="300621">
                <a:tc gridSpan="3">
                  <a:txBody>
                    <a:bodyPr/>
                    <a:lstStyle/>
                    <a:p>
                      <a:pPr marL="0" marR="0" lvl="0" indent="0" algn="l" rtl="0">
                        <a:lnSpc>
                          <a:spcPct val="107000"/>
                        </a:lnSpc>
                        <a:spcBef>
                          <a:spcPts val="0"/>
                        </a:spcBef>
                        <a:spcAft>
                          <a:spcPts val="0"/>
                        </a:spcAft>
                        <a:buClr>
                          <a:srgbClr val="000000"/>
                        </a:buClr>
                        <a:buSzPts val="1400"/>
                        <a:buFont typeface="Arial"/>
                        <a:buNone/>
                      </a:pPr>
                      <a:r>
                        <a:rPr lang="en-MY" sz="1600" u="none" strike="noStrike" cap="none" dirty="0"/>
                        <a:t>                               Grand Total </a:t>
                      </a:r>
                      <a:endParaRPr sz="1600" u="none" strike="noStrike" cap="none" dirty="0">
                        <a:latin typeface="Times New Roman"/>
                        <a:ea typeface="Times New Roman"/>
                        <a:cs typeface="Times New Roman"/>
                        <a:sym typeface="Times New Roman"/>
                      </a:endParaRPr>
                    </a:p>
                  </a:txBody>
                  <a:tcPr marL="68619" marR="68619" marT="0" marB="0"/>
                </a:tc>
                <a:tc hMerge="1">
                  <a:txBody>
                    <a:bodyPr/>
                    <a:lstStyle/>
                    <a:p>
                      <a:endParaRPr lang="en-US"/>
                    </a:p>
                  </a:txBody>
                  <a:tcPr/>
                </a:tc>
                <a:tc hMerge="1">
                  <a:txBody>
                    <a:bodyPr/>
                    <a:lstStyle/>
                    <a:p>
                      <a:endParaRPr lang="en-US"/>
                    </a:p>
                  </a:txBody>
                  <a:tcPr/>
                </a:tc>
                <a:tc>
                  <a:txBody>
                    <a:bodyPr/>
                    <a:lstStyle/>
                    <a:p>
                      <a:pPr marL="0" marR="0" lvl="0" indent="0" algn="ctr" rtl="0">
                        <a:lnSpc>
                          <a:spcPct val="107000"/>
                        </a:lnSpc>
                        <a:spcBef>
                          <a:spcPts val="0"/>
                        </a:spcBef>
                        <a:spcAft>
                          <a:spcPts val="0"/>
                        </a:spcAft>
                        <a:buClr>
                          <a:srgbClr val="000000"/>
                        </a:buClr>
                        <a:buSzPts val="1400"/>
                        <a:buFont typeface="Arial"/>
                        <a:buNone/>
                      </a:pPr>
                      <a:r>
                        <a:rPr lang="en-MY" sz="1600" u="none" strike="noStrike" cap="none"/>
                        <a:t>100</a:t>
                      </a:r>
                      <a:endParaRPr sz="1600" u="none" strike="noStrike" cap="none">
                        <a:latin typeface="Times New Roman"/>
                        <a:ea typeface="Times New Roman"/>
                        <a:cs typeface="Times New Roman"/>
                        <a:sym typeface="Times New Roman"/>
                      </a:endParaRPr>
                    </a:p>
                  </a:txBody>
                  <a:tcPr marL="68619" marR="68619" marT="0" marB="0"/>
                </a:tc>
                <a:tc>
                  <a:txBody>
                    <a:bodyPr/>
                    <a:lstStyle/>
                    <a:p>
                      <a:pPr marL="0" marR="0" lvl="0" indent="0" algn="ctr" rtl="0">
                        <a:lnSpc>
                          <a:spcPct val="107000"/>
                        </a:lnSpc>
                        <a:spcBef>
                          <a:spcPts val="0"/>
                        </a:spcBef>
                        <a:spcAft>
                          <a:spcPts val="0"/>
                        </a:spcAft>
                        <a:buClr>
                          <a:srgbClr val="000000"/>
                        </a:buClr>
                        <a:buSzPts val="1400"/>
                        <a:buFont typeface="Arial"/>
                        <a:buNone/>
                      </a:pPr>
                      <a:r>
                        <a:rPr lang="en-MY" sz="1600" u="none" strike="noStrike" cap="none" dirty="0"/>
                        <a:t>80h</a:t>
                      </a:r>
                      <a:endParaRPr sz="1600" u="none" strike="noStrike" cap="none" dirty="0">
                        <a:latin typeface="Times New Roman"/>
                        <a:ea typeface="Times New Roman"/>
                        <a:cs typeface="Times New Roman"/>
                        <a:sym typeface="Times New Roman"/>
                      </a:endParaRPr>
                    </a:p>
                  </a:txBody>
                  <a:tcPr marL="68619" marR="68619" marT="0" marB="0"/>
                </a:tc>
                <a:extLst>
                  <a:ext uri="{0D108BD9-81ED-4DB2-BD59-A6C34878D82A}">
                    <a16:rowId xmlns:a16="http://schemas.microsoft.com/office/drawing/2014/main" val="10006"/>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b="11832"/>
          <a:stretch/>
        </p:blipFill>
        <p:spPr>
          <a:xfrm>
            <a:off x="9689353" y="3036114"/>
            <a:ext cx="2199651" cy="2094548"/>
          </a:xfrm>
          <a:prstGeom prst="rect">
            <a:avLst/>
          </a:prstGeom>
        </p:spPr>
      </p:pic>
      <p:pic>
        <p:nvPicPr>
          <p:cNvPr id="7" name="Picture 6"/>
          <p:cNvPicPr>
            <a:picLocks noChangeAspect="1"/>
          </p:cNvPicPr>
          <p:nvPr/>
        </p:nvPicPr>
        <p:blipFill>
          <a:blip r:embed="rId3"/>
          <a:stretch>
            <a:fillRect/>
          </a:stretch>
        </p:blipFill>
        <p:spPr>
          <a:xfrm>
            <a:off x="178893" y="3036114"/>
            <a:ext cx="1727072" cy="1727072"/>
          </a:xfrm>
          <a:prstGeom prst="rect">
            <a:avLst/>
          </a:prstGeom>
        </p:spPr>
      </p:pic>
      <p:sp>
        <p:nvSpPr>
          <p:cNvPr id="43" name="TextBox 42">
            <a:extLst>
              <a:ext uri="{FF2B5EF4-FFF2-40B4-BE49-F238E27FC236}">
                <a16:creationId xmlns:a16="http://schemas.microsoft.com/office/drawing/2014/main" id="{2D640A6E-1BF5-3DAC-8DFE-5A2F69BDFC12}"/>
              </a:ext>
            </a:extLst>
          </p:cNvPr>
          <p:cNvSpPr txBox="1"/>
          <p:nvPr/>
        </p:nvSpPr>
        <p:spPr>
          <a:xfrm>
            <a:off x="3905307" y="342354"/>
            <a:ext cx="5150970" cy="657225"/>
          </a:xfrm>
          <a:prstGeom prst="rect">
            <a:avLst/>
          </a:prstGeom>
          <a:noFill/>
        </p:spPr>
        <p:txBody>
          <a:bodyPr vert="horz" lIns="91440" tIns="45720" rIns="91440" bIns="45720" rtlCol="0" anchor="ctr">
            <a:normAutofit/>
          </a:bodyPr>
          <a:lstStyle/>
          <a:p>
            <a:pPr>
              <a:lnSpc>
                <a:spcPct val="90000"/>
              </a:lnSpc>
              <a:spcBef>
                <a:spcPct val="0"/>
              </a:spcBef>
              <a:spcAft>
                <a:spcPts val="600"/>
              </a:spcAft>
            </a:pPr>
            <a:r>
              <a:rPr lang="en-US" sz="4000" kern="1200" dirty="0" err="1">
                <a:solidFill>
                  <a:schemeClr val="tx1"/>
                </a:solidFill>
                <a:latin typeface="Amasis MT Pro Black" panose="02040A04050005020304" pitchFamily="18" charset="0"/>
                <a:ea typeface="+mj-ea"/>
                <a:cs typeface="+mj-cs"/>
              </a:rPr>
              <a:t>Ringkasan</a:t>
            </a:r>
            <a:r>
              <a:rPr lang="en-US" sz="4000" kern="1200" dirty="0">
                <a:solidFill>
                  <a:schemeClr val="tx1"/>
                </a:solidFill>
                <a:latin typeface="Amasis MT Pro Black" panose="02040A04050005020304" pitchFamily="18" charset="0"/>
                <a:ea typeface="+mj-ea"/>
                <a:cs typeface="+mj-cs"/>
              </a:rPr>
              <a:t> </a:t>
            </a:r>
            <a:r>
              <a:rPr lang="en-US" sz="4000" kern="1200" dirty="0" err="1">
                <a:solidFill>
                  <a:schemeClr val="tx1"/>
                </a:solidFill>
                <a:latin typeface="Amasis MT Pro Black" panose="02040A04050005020304" pitchFamily="18" charset="0"/>
                <a:ea typeface="+mj-ea"/>
                <a:cs typeface="+mj-cs"/>
              </a:rPr>
              <a:t>tugasan</a:t>
            </a:r>
            <a:endParaRPr lang="en-US" sz="4000" kern="1200" dirty="0">
              <a:solidFill>
                <a:schemeClr val="tx1"/>
              </a:solidFill>
              <a:latin typeface="Amasis MT Pro Black" panose="02040A04050005020304" pitchFamily="18" charset="0"/>
              <a:ea typeface="+mj-ea"/>
              <a:cs typeface="+mj-cs"/>
            </a:endParaRPr>
          </a:p>
        </p:txBody>
      </p:sp>
      <p:graphicFrame>
        <p:nvGraphicFramePr>
          <p:cNvPr id="44" name="Diagram 43">
            <a:extLst>
              <a:ext uri="{FF2B5EF4-FFF2-40B4-BE49-F238E27FC236}">
                <a16:creationId xmlns:a16="http://schemas.microsoft.com/office/drawing/2014/main" id="{97860CF7-F42A-DC9E-6637-B0804A6D10E4}"/>
              </a:ext>
            </a:extLst>
          </p:cNvPr>
          <p:cNvGraphicFramePr/>
          <p:nvPr>
            <p:extLst>
              <p:ext uri="{D42A27DB-BD31-4B8C-83A1-F6EECF244321}">
                <p14:modId xmlns:p14="http://schemas.microsoft.com/office/powerpoint/2010/main" val="1420168084"/>
              </p:ext>
            </p:extLst>
          </p:nvPr>
        </p:nvGraphicFramePr>
        <p:xfrm>
          <a:off x="2084185" y="1533619"/>
          <a:ext cx="7730533" cy="50995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Slide Number Placeholder 1">
            <a:extLst>
              <a:ext uri="{FF2B5EF4-FFF2-40B4-BE49-F238E27FC236}">
                <a16:creationId xmlns:a16="http://schemas.microsoft.com/office/drawing/2014/main" id="{9A53399F-CCC4-66D4-7667-23AAAFB67E79}"/>
              </a:ext>
            </a:extLst>
          </p:cNvPr>
          <p:cNvSpPr>
            <a:spLocks noGrp="1"/>
          </p:cNvSpPr>
          <p:nvPr>
            <p:ph type="sldNum" sz="quarter" idx="12"/>
          </p:nvPr>
        </p:nvSpPr>
        <p:spPr/>
        <p:txBody>
          <a:bodyPr/>
          <a:lstStyle/>
          <a:p>
            <a:fld id="{4D505B07-0A85-F14C-9C91-09B8C6C08EFC}" type="slidenum">
              <a:rPr lang="en-US" smtClean="0"/>
              <a:t>14</a:t>
            </a:fld>
            <a:endParaRPr lang="en-US"/>
          </a:p>
        </p:txBody>
      </p:sp>
    </p:spTree>
    <p:extLst>
      <p:ext uri="{BB962C8B-B14F-4D97-AF65-F5344CB8AC3E}">
        <p14:creationId xmlns:p14="http://schemas.microsoft.com/office/powerpoint/2010/main" val="3345721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3"/>
          <p:cNvSpPr/>
          <p:nvPr/>
        </p:nvSpPr>
        <p:spPr>
          <a:xfrm>
            <a:off x="414996" y="403894"/>
            <a:ext cx="8234289"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3200" b="1">
                <a:solidFill>
                  <a:schemeClr val="dk1"/>
                </a:solidFill>
                <a:latin typeface="Arial"/>
                <a:ea typeface="Arial"/>
                <a:cs typeface="Arial"/>
                <a:sym typeface="Arial"/>
              </a:rPr>
              <a:t>HASIL </a:t>
            </a:r>
            <a:endParaRPr/>
          </a:p>
          <a:p>
            <a:pPr marL="0" marR="0" lvl="0" indent="0" algn="l" rtl="0">
              <a:spcBef>
                <a:spcPts val="0"/>
              </a:spcBef>
              <a:spcAft>
                <a:spcPts val="0"/>
              </a:spcAft>
              <a:buNone/>
            </a:pPr>
            <a:r>
              <a:rPr lang="en-MY" sz="3200" b="1">
                <a:solidFill>
                  <a:schemeClr val="dk1"/>
                </a:solidFill>
                <a:latin typeface="Arial"/>
                <a:ea typeface="Arial"/>
                <a:cs typeface="Arial"/>
                <a:sym typeface="Arial"/>
              </a:rPr>
              <a:t>PEMBELAJARAN </a:t>
            </a:r>
            <a:endParaRPr/>
          </a:p>
          <a:p>
            <a:pPr marL="0" marR="0" lvl="0" indent="0" algn="l" rtl="0">
              <a:spcBef>
                <a:spcPts val="0"/>
              </a:spcBef>
              <a:spcAft>
                <a:spcPts val="0"/>
              </a:spcAft>
              <a:buNone/>
            </a:pPr>
            <a:endParaRPr sz="3200" b="1">
              <a:solidFill>
                <a:schemeClr val="dk1"/>
              </a:solidFill>
              <a:latin typeface="Arial"/>
              <a:ea typeface="Arial"/>
              <a:cs typeface="Arial"/>
              <a:sym typeface="Arial"/>
            </a:endParaRPr>
          </a:p>
        </p:txBody>
      </p:sp>
      <p:pic>
        <p:nvPicPr>
          <p:cNvPr id="109" name="Google Shape;109;p3"/>
          <p:cNvPicPr preferRelativeResize="0"/>
          <p:nvPr/>
        </p:nvPicPr>
        <p:blipFill rotWithShape="1">
          <a:blip r:embed="rId3">
            <a:alphaModFix/>
          </a:blip>
          <a:srcRect/>
          <a:stretch/>
        </p:blipFill>
        <p:spPr>
          <a:xfrm>
            <a:off x="201489" y="2475913"/>
            <a:ext cx="3467979" cy="2813381"/>
          </a:xfrm>
          <a:prstGeom prst="rect">
            <a:avLst/>
          </a:prstGeom>
          <a:noFill/>
          <a:ln>
            <a:noFill/>
          </a:ln>
        </p:spPr>
      </p:pic>
      <p:sp>
        <p:nvSpPr>
          <p:cNvPr id="110" name="Google Shape;110;p3"/>
          <p:cNvSpPr/>
          <p:nvPr/>
        </p:nvSpPr>
        <p:spPr>
          <a:xfrm>
            <a:off x="3669467" y="1585030"/>
            <a:ext cx="8175529" cy="353939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MY" sz="2800" dirty="0">
                <a:solidFill>
                  <a:schemeClr val="dk1"/>
                </a:solidFill>
                <a:latin typeface="Calibri"/>
                <a:ea typeface="Calibri"/>
                <a:cs typeface="Calibri"/>
                <a:sym typeface="Calibri"/>
              </a:rPr>
              <a:t>Di </a:t>
            </a:r>
            <a:r>
              <a:rPr lang="en-MY" sz="2800" dirty="0" err="1">
                <a:solidFill>
                  <a:schemeClr val="dk1"/>
                </a:solidFill>
                <a:latin typeface="Calibri"/>
                <a:ea typeface="Calibri"/>
                <a:cs typeface="Calibri"/>
                <a:sym typeface="Calibri"/>
              </a:rPr>
              <a:t>akhir</a:t>
            </a:r>
            <a:r>
              <a:rPr lang="en-MY" sz="2800" dirty="0">
                <a:solidFill>
                  <a:schemeClr val="dk1"/>
                </a:solidFill>
                <a:latin typeface="Calibri"/>
                <a:ea typeface="Calibri"/>
                <a:cs typeface="Calibri"/>
                <a:sym typeface="Calibri"/>
              </a:rPr>
              <a:t> </a:t>
            </a:r>
            <a:r>
              <a:rPr lang="en-MY" sz="2800" dirty="0" err="1">
                <a:solidFill>
                  <a:schemeClr val="dk1"/>
                </a:solidFill>
                <a:latin typeface="Calibri"/>
                <a:ea typeface="Calibri"/>
                <a:cs typeface="Calibri"/>
                <a:sym typeface="Calibri"/>
              </a:rPr>
              <a:t>kursus</a:t>
            </a:r>
            <a:r>
              <a:rPr lang="en-MY" sz="2800" dirty="0">
                <a:solidFill>
                  <a:schemeClr val="dk1"/>
                </a:solidFill>
                <a:latin typeface="Calibri"/>
                <a:ea typeface="Calibri"/>
                <a:cs typeface="Calibri"/>
                <a:sym typeface="Calibri"/>
              </a:rPr>
              <a:t> </a:t>
            </a:r>
            <a:r>
              <a:rPr lang="en-MY" sz="2800" dirty="0" err="1">
                <a:solidFill>
                  <a:schemeClr val="dk1"/>
                </a:solidFill>
                <a:latin typeface="Calibri"/>
                <a:ea typeface="Calibri"/>
                <a:cs typeface="Calibri"/>
                <a:sym typeface="Calibri"/>
              </a:rPr>
              <a:t>pelajar</a:t>
            </a:r>
            <a:r>
              <a:rPr lang="en-MY" sz="2800" dirty="0">
                <a:solidFill>
                  <a:schemeClr val="dk1"/>
                </a:solidFill>
                <a:latin typeface="Calibri"/>
                <a:ea typeface="Calibri"/>
                <a:cs typeface="Calibri"/>
                <a:sym typeface="Calibri"/>
              </a:rPr>
              <a:t> </a:t>
            </a:r>
            <a:r>
              <a:rPr lang="en-MY" sz="2800" dirty="0" err="1">
                <a:solidFill>
                  <a:schemeClr val="dk1"/>
                </a:solidFill>
                <a:latin typeface="Calibri"/>
                <a:ea typeface="Calibri"/>
                <a:cs typeface="Calibri"/>
                <a:sym typeface="Calibri"/>
              </a:rPr>
              <a:t>dapat</a:t>
            </a:r>
            <a:r>
              <a:rPr lang="en-MY" sz="2800" dirty="0">
                <a:solidFill>
                  <a:schemeClr val="dk1"/>
                </a:solidFill>
                <a:latin typeface="Calibri"/>
                <a:ea typeface="Calibri"/>
                <a:cs typeface="Calibri"/>
                <a:sym typeface="Calibri"/>
              </a:rPr>
              <a:t> – </a:t>
            </a:r>
            <a:endParaRPr dirty="0"/>
          </a:p>
          <a:p>
            <a:pPr marL="514350" marR="0" lvl="0" indent="-514350" algn="just" rtl="0">
              <a:spcBef>
                <a:spcPts val="0"/>
              </a:spcBef>
              <a:spcAft>
                <a:spcPts val="0"/>
              </a:spcAft>
              <a:buClr>
                <a:schemeClr val="dk1"/>
              </a:buClr>
              <a:buSzPts val="2800"/>
              <a:buFont typeface="Calibri"/>
              <a:buAutoNum type="arabicPeriod"/>
            </a:pPr>
            <a:r>
              <a:rPr lang="en-MY" sz="2800" dirty="0" err="1">
                <a:solidFill>
                  <a:schemeClr val="dk1"/>
                </a:solidFill>
                <a:latin typeface="Calibri"/>
                <a:ea typeface="Calibri"/>
                <a:cs typeface="Calibri"/>
                <a:sym typeface="Calibri"/>
              </a:rPr>
              <a:t>Pengetahuan</a:t>
            </a:r>
            <a:r>
              <a:rPr lang="en-MY" sz="2800" dirty="0">
                <a:solidFill>
                  <a:schemeClr val="dk1"/>
                </a:solidFill>
                <a:latin typeface="Calibri"/>
                <a:ea typeface="Calibri"/>
                <a:cs typeface="Calibri"/>
                <a:sym typeface="Calibri"/>
              </a:rPr>
              <a:t> </a:t>
            </a:r>
            <a:r>
              <a:rPr lang="en-MY" sz="2800" dirty="0" err="1">
                <a:solidFill>
                  <a:schemeClr val="dk1"/>
                </a:solidFill>
                <a:latin typeface="Calibri"/>
                <a:ea typeface="Calibri"/>
                <a:cs typeface="Calibri"/>
                <a:sym typeface="Calibri"/>
              </a:rPr>
              <a:t>tentang</a:t>
            </a:r>
            <a:r>
              <a:rPr lang="en-MY" sz="2800" dirty="0">
                <a:solidFill>
                  <a:schemeClr val="dk1"/>
                </a:solidFill>
                <a:latin typeface="Calibri"/>
                <a:ea typeface="Calibri"/>
                <a:cs typeface="Calibri"/>
                <a:sym typeface="Calibri"/>
              </a:rPr>
              <a:t> </a:t>
            </a:r>
            <a:r>
              <a:rPr lang="en-MY" sz="2800" dirty="0" err="1">
                <a:solidFill>
                  <a:schemeClr val="dk1"/>
                </a:solidFill>
                <a:latin typeface="Calibri"/>
                <a:ea typeface="Calibri"/>
                <a:cs typeface="Calibri"/>
                <a:sym typeface="Calibri"/>
              </a:rPr>
              <a:t>kepentingan</a:t>
            </a:r>
            <a:r>
              <a:rPr lang="en-MY" sz="2800" dirty="0">
                <a:solidFill>
                  <a:schemeClr val="dk1"/>
                </a:solidFill>
                <a:latin typeface="Calibri"/>
                <a:ea typeface="Calibri"/>
                <a:cs typeface="Calibri"/>
                <a:sym typeface="Calibri"/>
              </a:rPr>
              <a:t> KIAR. </a:t>
            </a:r>
            <a:endParaRPr dirty="0"/>
          </a:p>
          <a:p>
            <a:pPr marR="0" lvl="0" algn="just" rtl="0">
              <a:spcBef>
                <a:spcPts val="0"/>
              </a:spcBef>
              <a:spcAft>
                <a:spcPts val="0"/>
              </a:spcAft>
              <a:buClr>
                <a:schemeClr val="dk1"/>
              </a:buClr>
              <a:buSzPts val="2800"/>
            </a:pPr>
            <a:endParaRPr lang="en-MY" sz="2800" dirty="0">
              <a:solidFill>
                <a:schemeClr val="dk1"/>
              </a:solidFill>
              <a:latin typeface="Calibri"/>
              <a:ea typeface="Calibri"/>
              <a:cs typeface="Calibri"/>
              <a:sym typeface="Calibri"/>
            </a:endParaRPr>
          </a:p>
          <a:p>
            <a:pPr marR="0" lvl="0" algn="just" rtl="0">
              <a:spcBef>
                <a:spcPts val="0"/>
              </a:spcBef>
              <a:spcAft>
                <a:spcPts val="0"/>
              </a:spcAft>
              <a:buClr>
                <a:schemeClr val="dk1"/>
              </a:buClr>
              <a:buSzPts val="2800"/>
            </a:pPr>
            <a:r>
              <a:rPr lang="en-MY" sz="2800" dirty="0">
                <a:solidFill>
                  <a:schemeClr val="dk1"/>
                </a:solidFill>
                <a:latin typeface="Calibri"/>
                <a:ea typeface="Calibri"/>
                <a:cs typeface="Calibri"/>
                <a:sym typeface="Calibri"/>
              </a:rPr>
              <a:t>2. </a:t>
            </a:r>
            <a:r>
              <a:rPr lang="en-MY" sz="2800" dirty="0" err="1">
                <a:solidFill>
                  <a:schemeClr val="dk1"/>
                </a:solidFill>
                <a:latin typeface="Calibri"/>
                <a:ea typeface="Calibri"/>
                <a:cs typeface="Calibri"/>
                <a:sym typeface="Calibri"/>
              </a:rPr>
              <a:t>Pengetahuan</a:t>
            </a:r>
            <a:r>
              <a:rPr lang="en-MY" sz="2800" dirty="0">
                <a:solidFill>
                  <a:schemeClr val="dk1"/>
                </a:solidFill>
                <a:latin typeface="Calibri"/>
                <a:ea typeface="Calibri"/>
                <a:cs typeface="Calibri"/>
                <a:sym typeface="Calibri"/>
              </a:rPr>
              <a:t> </a:t>
            </a:r>
            <a:r>
              <a:rPr lang="en-MY" sz="2800" dirty="0" err="1">
                <a:solidFill>
                  <a:schemeClr val="dk1"/>
                </a:solidFill>
                <a:latin typeface="Calibri"/>
                <a:ea typeface="Calibri"/>
                <a:cs typeface="Calibri"/>
                <a:sym typeface="Calibri"/>
              </a:rPr>
              <a:t>tentang</a:t>
            </a:r>
            <a:r>
              <a:rPr lang="en-MY" sz="2800" dirty="0">
                <a:solidFill>
                  <a:schemeClr val="dk1"/>
                </a:solidFill>
                <a:latin typeface="Calibri"/>
                <a:ea typeface="Calibri"/>
                <a:cs typeface="Calibri"/>
                <a:sym typeface="Calibri"/>
              </a:rPr>
              <a:t> </a:t>
            </a:r>
            <a:r>
              <a:rPr lang="en-MY" sz="2800" dirty="0" err="1">
                <a:solidFill>
                  <a:schemeClr val="dk1"/>
                </a:solidFill>
                <a:latin typeface="Calibri"/>
                <a:ea typeface="Calibri"/>
                <a:cs typeface="Calibri"/>
                <a:sym typeface="Calibri"/>
              </a:rPr>
              <a:t>latar</a:t>
            </a:r>
            <a:r>
              <a:rPr lang="en-MY" sz="2800" dirty="0">
                <a:solidFill>
                  <a:schemeClr val="dk1"/>
                </a:solidFill>
                <a:latin typeface="Calibri"/>
                <a:ea typeface="Calibri"/>
                <a:cs typeface="Calibri"/>
                <a:sym typeface="Calibri"/>
              </a:rPr>
              <a:t> </a:t>
            </a:r>
            <a:r>
              <a:rPr lang="en-MY" sz="2800" dirty="0" err="1">
                <a:solidFill>
                  <a:schemeClr val="dk1"/>
                </a:solidFill>
                <a:latin typeface="Calibri"/>
                <a:ea typeface="Calibri"/>
                <a:cs typeface="Calibri"/>
                <a:sym typeface="Calibri"/>
              </a:rPr>
              <a:t>belakang</a:t>
            </a:r>
            <a:r>
              <a:rPr lang="en-MY" sz="2800" dirty="0">
                <a:solidFill>
                  <a:schemeClr val="dk1"/>
                </a:solidFill>
                <a:latin typeface="Calibri"/>
                <a:ea typeface="Calibri"/>
                <a:cs typeface="Calibri"/>
                <a:sym typeface="Calibri"/>
              </a:rPr>
              <a:t> dan </a:t>
            </a:r>
            <a:r>
              <a:rPr lang="en-MY" sz="2800" dirty="0" err="1">
                <a:solidFill>
                  <a:schemeClr val="dk1"/>
                </a:solidFill>
                <a:latin typeface="Calibri"/>
                <a:ea typeface="Calibri"/>
                <a:cs typeface="Calibri"/>
                <a:sym typeface="Calibri"/>
              </a:rPr>
              <a:t>gambaran</a:t>
            </a:r>
            <a:r>
              <a:rPr lang="en-MY" sz="2800" dirty="0">
                <a:solidFill>
                  <a:schemeClr val="dk1"/>
                </a:solidFill>
                <a:latin typeface="Calibri"/>
                <a:ea typeface="Calibri"/>
                <a:cs typeface="Calibri"/>
                <a:sym typeface="Calibri"/>
              </a:rPr>
              <a:t> </a:t>
            </a:r>
            <a:r>
              <a:rPr lang="en-MY" sz="2800" dirty="0" err="1">
                <a:solidFill>
                  <a:schemeClr val="dk1"/>
                </a:solidFill>
                <a:latin typeface="Calibri"/>
                <a:ea typeface="Calibri"/>
                <a:cs typeface="Calibri"/>
                <a:sym typeface="Calibri"/>
              </a:rPr>
              <a:t>keseluruhan</a:t>
            </a:r>
            <a:r>
              <a:rPr lang="en-MY" sz="2800" dirty="0">
                <a:solidFill>
                  <a:schemeClr val="dk1"/>
                </a:solidFill>
                <a:latin typeface="Calibri"/>
                <a:ea typeface="Calibri"/>
                <a:cs typeface="Calibri"/>
                <a:sym typeface="Calibri"/>
              </a:rPr>
              <a:t> KIAR. </a:t>
            </a:r>
            <a:endParaRPr dirty="0"/>
          </a:p>
          <a:p>
            <a:pPr marR="0" lvl="0" algn="just" rtl="0">
              <a:spcBef>
                <a:spcPts val="0"/>
              </a:spcBef>
              <a:spcAft>
                <a:spcPts val="0"/>
              </a:spcAft>
              <a:buClr>
                <a:schemeClr val="dk1"/>
              </a:buClr>
              <a:buSzPts val="2800"/>
            </a:pPr>
            <a:endParaRPr lang="en-MY" sz="2800" dirty="0">
              <a:solidFill>
                <a:schemeClr val="dk1"/>
              </a:solidFill>
              <a:latin typeface="Calibri"/>
              <a:ea typeface="Calibri"/>
              <a:cs typeface="Calibri"/>
              <a:sym typeface="Calibri"/>
            </a:endParaRPr>
          </a:p>
          <a:p>
            <a:pPr marR="0" lvl="0" algn="just" rtl="0">
              <a:spcBef>
                <a:spcPts val="0"/>
              </a:spcBef>
              <a:spcAft>
                <a:spcPts val="0"/>
              </a:spcAft>
              <a:buClr>
                <a:schemeClr val="dk1"/>
              </a:buClr>
              <a:buSzPts val="2800"/>
            </a:pPr>
            <a:r>
              <a:rPr lang="en-MY" sz="2800" dirty="0">
                <a:solidFill>
                  <a:schemeClr val="dk1"/>
                </a:solidFill>
                <a:latin typeface="Calibri"/>
                <a:ea typeface="Calibri"/>
                <a:cs typeface="Calibri"/>
                <a:sym typeface="Calibri"/>
              </a:rPr>
              <a:t>3. </a:t>
            </a:r>
            <a:r>
              <a:rPr lang="en-MY" sz="2800" dirty="0" err="1">
                <a:solidFill>
                  <a:schemeClr val="dk1"/>
                </a:solidFill>
                <a:latin typeface="Calibri"/>
                <a:ea typeface="Calibri"/>
                <a:cs typeface="Calibri"/>
                <a:sym typeface="Calibri"/>
              </a:rPr>
              <a:t>Memahami</a:t>
            </a:r>
            <a:r>
              <a:rPr lang="en-MY" sz="2800" dirty="0">
                <a:solidFill>
                  <a:schemeClr val="dk1"/>
                </a:solidFill>
                <a:latin typeface="Calibri"/>
                <a:ea typeface="Calibri"/>
                <a:cs typeface="Calibri"/>
                <a:sym typeface="Calibri"/>
              </a:rPr>
              <a:t> </a:t>
            </a:r>
            <a:r>
              <a:rPr lang="en-MY" sz="2800" dirty="0" err="1">
                <a:solidFill>
                  <a:schemeClr val="dk1"/>
                </a:solidFill>
                <a:latin typeface="Calibri"/>
                <a:ea typeface="Calibri"/>
                <a:cs typeface="Calibri"/>
                <a:sym typeface="Calibri"/>
              </a:rPr>
              <a:t>kepentingan</a:t>
            </a:r>
            <a:r>
              <a:rPr lang="en-MY" sz="2800" dirty="0">
                <a:solidFill>
                  <a:schemeClr val="dk1"/>
                </a:solidFill>
                <a:latin typeface="Calibri"/>
                <a:ea typeface="Calibri"/>
                <a:cs typeface="Calibri"/>
                <a:sym typeface="Calibri"/>
              </a:rPr>
              <a:t> </a:t>
            </a:r>
            <a:r>
              <a:rPr lang="en-MY" sz="2800" dirty="0" err="1">
                <a:solidFill>
                  <a:schemeClr val="dk1"/>
                </a:solidFill>
                <a:latin typeface="Calibri"/>
                <a:ea typeface="Calibri"/>
                <a:cs typeface="Calibri"/>
                <a:sym typeface="Calibri"/>
              </a:rPr>
              <a:t>nilai</a:t>
            </a:r>
            <a:r>
              <a:rPr lang="en-MY" sz="2800" dirty="0">
                <a:solidFill>
                  <a:schemeClr val="dk1"/>
                </a:solidFill>
                <a:latin typeface="Calibri"/>
                <a:ea typeface="Calibri"/>
                <a:cs typeface="Calibri"/>
                <a:sym typeface="Calibri"/>
              </a:rPr>
              <a:t> </a:t>
            </a:r>
            <a:r>
              <a:rPr lang="en-MY" sz="2800" dirty="0" err="1">
                <a:solidFill>
                  <a:schemeClr val="dk1"/>
                </a:solidFill>
                <a:latin typeface="Calibri"/>
                <a:ea typeface="Calibri"/>
                <a:cs typeface="Calibri"/>
                <a:sym typeface="Calibri"/>
              </a:rPr>
              <a:t>dalam</a:t>
            </a:r>
            <a:r>
              <a:rPr lang="en-MY" sz="2800" dirty="0">
                <a:solidFill>
                  <a:schemeClr val="dk1"/>
                </a:solidFill>
                <a:latin typeface="Calibri"/>
                <a:ea typeface="Calibri"/>
                <a:cs typeface="Calibri"/>
                <a:sym typeface="Calibri"/>
              </a:rPr>
              <a:t> </a:t>
            </a:r>
            <a:r>
              <a:rPr lang="en-MY" sz="2800" dirty="0" err="1">
                <a:solidFill>
                  <a:schemeClr val="dk1"/>
                </a:solidFill>
                <a:latin typeface="Calibri"/>
                <a:ea typeface="Calibri"/>
                <a:cs typeface="Calibri"/>
                <a:sym typeface="Calibri"/>
              </a:rPr>
              <a:t>kehidupan</a:t>
            </a:r>
            <a:r>
              <a:rPr lang="en-MY" sz="2800" dirty="0">
                <a:solidFill>
                  <a:schemeClr val="dk1"/>
                </a:solidFill>
                <a:latin typeface="Calibri"/>
                <a:ea typeface="Calibri"/>
                <a:cs typeface="Calibri"/>
                <a:sym typeface="Calibri"/>
              </a:rPr>
              <a:t> </a:t>
            </a:r>
            <a:endParaRPr dirty="0"/>
          </a:p>
          <a:p>
            <a:pPr marL="514350" marR="0" lvl="0" indent="-336550" algn="just" rtl="0">
              <a:spcBef>
                <a:spcPts val="0"/>
              </a:spcBef>
              <a:spcAft>
                <a:spcPts val="0"/>
              </a:spcAft>
              <a:buClr>
                <a:schemeClr val="dk1"/>
              </a:buClr>
              <a:buSzPts val="2800"/>
              <a:buFont typeface="Calibri"/>
              <a:buNone/>
            </a:pPr>
            <a:endParaRPr sz="2800" dirty="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4"/>
          <p:cNvSpPr/>
          <p:nvPr/>
        </p:nvSpPr>
        <p:spPr>
          <a:xfrm>
            <a:off x="6062058" y="3352801"/>
            <a:ext cx="4758343" cy="12922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2599" b="1">
                <a:solidFill>
                  <a:srgbClr val="00B0F0"/>
                </a:solidFill>
                <a:latin typeface="Arial"/>
                <a:ea typeface="Arial"/>
                <a:cs typeface="Arial"/>
                <a:sym typeface="Arial"/>
              </a:rPr>
              <a:t>tangkapan</a:t>
            </a:r>
            <a:r>
              <a:rPr lang="en-MY" sz="2599">
                <a:solidFill>
                  <a:srgbClr val="00B0F0"/>
                </a:solidFill>
                <a:latin typeface="Arial"/>
                <a:ea typeface="Arial"/>
                <a:cs typeface="Arial"/>
                <a:sym typeface="Arial"/>
              </a:rPr>
              <a:t> </a:t>
            </a:r>
            <a:r>
              <a:rPr lang="en-MY" sz="2599">
                <a:solidFill>
                  <a:schemeClr val="dk1"/>
                </a:solidFill>
                <a:latin typeface="Arial"/>
                <a:ea typeface="Arial"/>
                <a:cs typeface="Arial"/>
                <a:sym typeface="Arial"/>
              </a:rPr>
              <a:t>SPRM melibatkan golongan belia dalam tempoh lima tahun (2018-2022).</a:t>
            </a:r>
            <a:endParaRPr sz="2599">
              <a:solidFill>
                <a:schemeClr val="dk1"/>
              </a:solidFill>
              <a:latin typeface="Calibri"/>
              <a:ea typeface="Calibri"/>
              <a:cs typeface="Calibri"/>
              <a:sym typeface="Calibri"/>
            </a:endParaRPr>
          </a:p>
        </p:txBody>
      </p:sp>
      <p:sp>
        <p:nvSpPr>
          <p:cNvPr id="116" name="Google Shape;116;p4"/>
          <p:cNvSpPr/>
          <p:nvPr/>
        </p:nvSpPr>
        <p:spPr>
          <a:xfrm>
            <a:off x="1641036" y="3090388"/>
            <a:ext cx="4261103" cy="18171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1208" b="1">
                <a:solidFill>
                  <a:srgbClr val="00B0F0"/>
                </a:solidFill>
                <a:latin typeface="Arial"/>
                <a:ea typeface="Arial"/>
                <a:cs typeface="Arial"/>
                <a:sym typeface="Arial"/>
              </a:rPr>
              <a:t>49.7%</a:t>
            </a:r>
            <a:endParaRPr sz="11208">
              <a:solidFill>
                <a:srgbClr val="00B0F0"/>
              </a:solidFill>
              <a:latin typeface="Calibri"/>
              <a:ea typeface="Calibri"/>
              <a:cs typeface="Calibri"/>
              <a:sym typeface="Calibri"/>
            </a:endParaRPr>
          </a:p>
        </p:txBody>
      </p:sp>
      <p:sp>
        <p:nvSpPr>
          <p:cNvPr id="117" name="Google Shape;117;p4"/>
          <p:cNvSpPr/>
          <p:nvPr/>
        </p:nvSpPr>
        <p:spPr>
          <a:xfrm>
            <a:off x="3771587" y="1343513"/>
            <a:ext cx="6175512" cy="99867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MY" sz="4400" b="1">
                <a:solidFill>
                  <a:schemeClr val="dk1"/>
                </a:solidFill>
                <a:latin typeface="Arial"/>
                <a:ea typeface="Arial"/>
                <a:cs typeface="Arial"/>
                <a:sym typeface="Arial"/>
              </a:rPr>
              <a:t>Menjadi kenyataan!!!</a:t>
            </a:r>
            <a:endParaRPr sz="4400">
              <a:solidFill>
                <a:schemeClr val="dk1"/>
              </a:solidFill>
              <a:latin typeface="Calibri"/>
              <a:ea typeface="Calibri"/>
              <a:cs typeface="Calibri"/>
              <a:sym typeface="Calibri"/>
            </a:endParaRPr>
          </a:p>
        </p:txBody>
      </p:sp>
      <p:cxnSp>
        <p:nvCxnSpPr>
          <p:cNvPr id="118" name="Google Shape;118;p4"/>
          <p:cNvCxnSpPr/>
          <p:nvPr/>
        </p:nvCxnSpPr>
        <p:spPr>
          <a:xfrm>
            <a:off x="4076526" y="2284111"/>
            <a:ext cx="8335968" cy="0"/>
          </a:xfrm>
          <a:prstGeom prst="straightConnector1">
            <a:avLst/>
          </a:prstGeom>
          <a:noFill/>
          <a:ln w="28575" cap="flat" cmpd="sng">
            <a:solidFill>
              <a:schemeClr val="dk1"/>
            </a:solidFill>
            <a:prstDash val="solid"/>
            <a:miter lim="800000"/>
            <a:headEnd type="none" w="sm" len="sm"/>
            <a:tailEnd type="none" w="sm" len="sm"/>
          </a:ln>
        </p:spPr>
      </p:cxnSp>
      <p:sp>
        <p:nvSpPr>
          <p:cNvPr id="119" name="Google Shape;119;p4"/>
          <p:cNvSpPr txBox="1"/>
          <p:nvPr/>
        </p:nvSpPr>
        <p:spPr>
          <a:xfrm>
            <a:off x="1828800" y="4630489"/>
            <a:ext cx="3657600"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MY" sz="3000">
                <a:solidFill>
                  <a:schemeClr val="dk1"/>
                </a:solidFill>
                <a:latin typeface="Arial"/>
                <a:ea typeface="Arial"/>
                <a:cs typeface="Arial"/>
                <a:sym typeface="Arial"/>
              </a:rPr>
              <a:t> (2,363 daripada 4,753 orang)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5"/>
          <p:cNvSpPr/>
          <p:nvPr/>
        </p:nvSpPr>
        <p:spPr>
          <a:xfrm>
            <a:off x="-94342" y="-152400"/>
            <a:ext cx="12337142" cy="3372869"/>
          </a:xfrm>
          <a:prstGeom prst="rect">
            <a:avLst/>
          </a:prstGeom>
          <a:solidFill>
            <a:srgbClr val="00B0F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62">
              <a:solidFill>
                <a:schemeClr val="lt1"/>
              </a:solidFill>
              <a:latin typeface="Calibri"/>
              <a:ea typeface="Calibri"/>
              <a:cs typeface="Calibri"/>
              <a:sym typeface="Calibri"/>
            </a:endParaRPr>
          </a:p>
        </p:txBody>
      </p:sp>
      <p:sp>
        <p:nvSpPr>
          <p:cNvPr id="125" name="Google Shape;125;p5"/>
          <p:cNvSpPr/>
          <p:nvPr/>
        </p:nvSpPr>
        <p:spPr>
          <a:xfrm>
            <a:off x="1562843" y="1383785"/>
            <a:ext cx="9080204" cy="13849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MY" sz="4400" b="1">
                <a:solidFill>
                  <a:schemeClr val="lt1"/>
                </a:solidFill>
                <a:latin typeface="Arial"/>
                <a:ea typeface="Arial"/>
                <a:cs typeface="Arial"/>
                <a:sym typeface="Arial"/>
              </a:rPr>
              <a:t>PELAN ANTIRASUAH NASIONAL</a:t>
            </a:r>
            <a:r>
              <a:rPr lang="en-MY" sz="4000" b="1">
                <a:solidFill>
                  <a:schemeClr val="lt1"/>
                </a:solidFill>
                <a:latin typeface="Arial"/>
                <a:ea typeface="Arial"/>
                <a:cs typeface="Arial"/>
                <a:sym typeface="Arial"/>
              </a:rPr>
              <a:t> </a:t>
            </a:r>
            <a:endParaRPr/>
          </a:p>
          <a:p>
            <a:pPr marL="0" marR="0" lvl="0" indent="0" algn="ctr" rtl="0">
              <a:spcBef>
                <a:spcPts val="0"/>
              </a:spcBef>
              <a:spcAft>
                <a:spcPts val="0"/>
              </a:spcAft>
              <a:buNone/>
            </a:pPr>
            <a:r>
              <a:rPr lang="en-MY" sz="4000">
                <a:solidFill>
                  <a:schemeClr val="lt1"/>
                </a:solidFill>
                <a:latin typeface="Arial"/>
                <a:ea typeface="Arial"/>
                <a:cs typeface="Arial"/>
                <a:sym typeface="Arial"/>
              </a:rPr>
              <a:t>2019 - 2023</a:t>
            </a:r>
            <a:endParaRPr/>
          </a:p>
        </p:txBody>
      </p:sp>
      <p:sp>
        <p:nvSpPr>
          <p:cNvPr id="126" name="Google Shape;126;p5"/>
          <p:cNvSpPr/>
          <p:nvPr/>
        </p:nvSpPr>
        <p:spPr>
          <a:xfrm>
            <a:off x="2461714" y="3736075"/>
            <a:ext cx="7282462" cy="332398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MY" sz="2400">
                <a:solidFill>
                  <a:schemeClr val="dk1"/>
                </a:solidFill>
                <a:latin typeface="Arial"/>
                <a:ea typeface="Arial"/>
                <a:cs typeface="Arial"/>
                <a:sym typeface="Arial"/>
              </a:rPr>
              <a:t>Pelan 5 tahun ini dilancarkan pada 29 Januari 2019 oleh YAB Perdana Menteri. Pelan ini merupakan </a:t>
            </a:r>
            <a:r>
              <a:rPr lang="en-MY" sz="2400" b="1">
                <a:solidFill>
                  <a:srgbClr val="00B0F0"/>
                </a:solidFill>
                <a:latin typeface="Arial"/>
                <a:ea typeface="Arial"/>
                <a:cs typeface="Arial"/>
                <a:sym typeface="Arial"/>
              </a:rPr>
              <a:t>dasar</a:t>
            </a:r>
            <a:r>
              <a:rPr lang="en-MY" sz="2400">
                <a:solidFill>
                  <a:srgbClr val="00B0F0"/>
                </a:solidFill>
                <a:latin typeface="Arial"/>
                <a:ea typeface="Arial"/>
                <a:cs typeface="Arial"/>
                <a:sym typeface="Arial"/>
              </a:rPr>
              <a:t> </a:t>
            </a:r>
            <a:r>
              <a:rPr lang="en-MY" sz="2400">
                <a:solidFill>
                  <a:schemeClr val="dk1"/>
                </a:solidFill>
                <a:latin typeface="Arial"/>
                <a:ea typeface="Arial"/>
                <a:cs typeface="Arial"/>
                <a:sym typeface="Arial"/>
              </a:rPr>
              <a:t>dan </a:t>
            </a:r>
            <a:r>
              <a:rPr lang="en-MY" sz="2400" b="1">
                <a:solidFill>
                  <a:srgbClr val="00B0F0"/>
                </a:solidFill>
                <a:latin typeface="Arial"/>
                <a:ea typeface="Arial"/>
                <a:cs typeface="Arial"/>
                <a:sym typeface="Arial"/>
              </a:rPr>
              <a:t>arahan</a:t>
            </a:r>
            <a:r>
              <a:rPr lang="en-MY" sz="2400">
                <a:solidFill>
                  <a:srgbClr val="00B0F0"/>
                </a:solidFill>
                <a:latin typeface="Arial"/>
                <a:ea typeface="Arial"/>
                <a:cs typeface="Arial"/>
                <a:sym typeface="Arial"/>
              </a:rPr>
              <a:t> </a:t>
            </a:r>
            <a:r>
              <a:rPr lang="en-MY" sz="2400">
                <a:solidFill>
                  <a:schemeClr val="dk1"/>
                </a:solidFill>
                <a:latin typeface="Arial"/>
                <a:ea typeface="Arial"/>
                <a:cs typeface="Arial"/>
                <a:sym typeface="Arial"/>
              </a:rPr>
              <a:t>kerajaan berkaitan pencegahan rasuah.</a:t>
            </a:r>
            <a:endParaRPr/>
          </a:p>
          <a:p>
            <a:pPr marL="0" marR="0" lvl="0" indent="0" algn="ctr" rtl="0">
              <a:lnSpc>
                <a:spcPct val="150000"/>
              </a:lnSpc>
              <a:spcBef>
                <a:spcPts val="0"/>
              </a:spcBef>
              <a:spcAft>
                <a:spcPts val="0"/>
              </a:spcAft>
              <a:buNone/>
            </a:pPr>
            <a:endParaRPr sz="2400">
              <a:solidFill>
                <a:schemeClr val="dk1"/>
              </a:solidFill>
              <a:latin typeface="Arial"/>
              <a:ea typeface="Arial"/>
              <a:cs typeface="Arial"/>
              <a:sym typeface="Arial"/>
            </a:endParaRPr>
          </a:p>
          <a:p>
            <a:pPr marL="0" marR="0" lvl="0" indent="0" algn="ctr" rtl="0">
              <a:lnSpc>
                <a:spcPct val="150000"/>
              </a:lnSpc>
              <a:spcBef>
                <a:spcPts val="0"/>
              </a:spcBef>
              <a:spcAft>
                <a:spcPts val="0"/>
              </a:spcAft>
              <a:buNone/>
            </a:pPr>
            <a:endParaRPr sz="20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6"/>
          <p:cNvSpPr/>
          <p:nvPr/>
        </p:nvSpPr>
        <p:spPr>
          <a:xfrm>
            <a:off x="1667692" y="3503317"/>
            <a:ext cx="869149"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9600" b="1">
                <a:solidFill>
                  <a:schemeClr val="dk1"/>
                </a:solidFill>
                <a:latin typeface="Arial"/>
                <a:ea typeface="Arial"/>
                <a:cs typeface="Arial"/>
                <a:sym typeface="Arial"/>
              </a:rPr>
              <a:t>6</a:t>
            </a:r>
            <a:endParaRPr sz="1600">
              <a:solidFill>
                <a:schemeClr val="dk1"/>
              </a:solidFill>
              <a:latin typeface="Calibri"/>
              <a:ea typeface="Calibri"/>
              <a:cs typeface="Calibri"/>
              <a:sym typeface="Calibri"/>
            </a:endParaRPr>
          </a:p>
        </p:txBody>
      </p:sp>
      <p:sp>
        <p:nvSpPr>
          <p:cNvPr id="132" name="Google Shape;132;p6"/>
          <p:cNvSpPr/>
          <p:nvPr/>
        </p:nvSpPr>
        <p:spPr>
          <a:xfrm>
            <a:off x="5340833" y="3526318"/>
            <a:ext cx="1553630"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9600" b="1">
                <a:solidFill>
                  <a:srgbClr val="00B0F0"/>
                </a:solidFill>
                <a:latin typeface="Arial"/>
                <a:ea typeface="Arial"/>
                <a:cs typeface="Arial"/>
                <a:sym typeface="Arial"/>
              </a:rPr>
              <a:t>17</a:t>
            </a:r>
            <a:endParaRPr sz="1600">
              <a:solidFill>
                <a:srgbClr val="00B0F0"/>
              </a:solidFill>
              <a:latin typeface="Calibri"/>
              <a:ea typeface="Calibri"/>
              <a:cs typeface="Calibri"/>
              <a:sym typeface="Calibri"/>
            </a:endParaRPr>
          </a:p>
        </p:txBody>
      </p:sp>
      <p:sp>
        <p:nvSpPr>
          <p:cNvPr id="133" name="Google Shape;133;p6"/>
          <p:cNvSpPr/>
          <p:nvPr/>
        </p:nvSpPr>
        <p:spPr>
          <a:xfrm>
            <a:off x="8896934" y="3499336"/>
            <a:ext cx="2170209" cy="14465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8800" b="1" dirty="0">
                <a:solidFill>
                  <a:schemeClr val="dk1"/>
                </a:solidFill>
                <a:latin typeface="Arial"/>
                <a:ea typeface="Arial"/>
                <a:cs typeface="Arial"/>
                <a:sym typeface="Arial"/>
              </a:rPr>
              <a:t>115</a:t>
            </a:r>
            <a:endParaRPr sz="1200" dirty="0"/>
          </a:p>
        </p:txBody>
      </p:sp>
      <p:sp>
        <p:nvSpPr>
          <p:cNvPr id="134" name="Google Shape;134;p6"/>
          <p:cNvSpPr/>
          <p:nvPr/>
        </p:nvSpPr>
        <p:spPr>
          <a:xfrm>
            <a:off x="1355204" y="4722655"/>
            <a:ext cx="159691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3200">
                <a:solidFill>
                  <a:schemeClr val="dk1"/>
                </a:solidFill>
                <a:latin typeface="Arial"/>
                <a:ea typeface="Arial"/>
                <a:cs typeface="Arial"/>
                <a:sym typeface="Arial"/>
              </a:rPr>
              <a:t>Strategi</a:t>
            </a:r>
            <a:endParaRPr sz="1600">
              <a:solidFill>
                <a:schemeClr val="dk1"/>
              </a:solidFill>
              <a:latin typeface="Calibri"/>
              <a:ea typeface="Calibri"/>
              <a:cs typeface="Calibri"/>
              <a:sym typeface="Calibri"/>
            </a:endParaRPr>
          </a:p>
        </p:txBody>
      </p:sp>
      <p:sp>
        <p:nvSpPr>
          <p:cNvPr id="135" name="Google Shape;135;p6"/>
          <p:cNvSpPr/>
          <p:nvPr/>
        </p:nvSpPr>
        <p:spPr>
          <a:xfrm>
            <a:off x="4463469" y="4750180"/>
            <a:ext cx="330571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3200">
                <a:solidFill>
                  <a:srgbClr val="00B0F0"/>
                </a:solidFill>
                <a:latin typeface="Arial"/>
                <a:ea typeface="Arial"/>
                <a:cs typeface="Arial"/>
                <a:sym typeface="Arial"/>
              </a:rPr>
              <a:t>Objektif Strategik</a:t>
            </a:r>
            <a:endParaRPr sz="1600">
              <a:solidFill>
                <a:srgbClr val="00B0F0"/>
              </a:solidFill>
              <a:latin typeface="Calibri"/>
              <a:ea typeface="Calibri"/>
              <a:cs typeface="Calibri"/>
              <a:sym typeface="Calibri"/>
            </a:endParaRPr>
          </a:p>
        </p:txBody>
      </p:sp>
      <p:sp>
        <p:nvSpPr>
          <p:cNvPr id="136" name="Google Shape;136;p6"/>
          <p:cNvSpPr/>
          <p:nvPr/>
        </p:nvSpPr>
        <p:spPr>
          <a:xfrm>
            <a:off x="9280535" y="4750180"/>
            <a:ext cx="146065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3200">
                <a:solidFill>
                  <a:schemeClr val="dk1"/>
                </a:solidFill>
                <a:latin typeface="Arial"/>
                <a:ea typeface="Arial"/>
                <a:cs typeface="Arial"/>
                <a:sym typeface="Arial"/>
              </a:rPr>
              <a:t>Inisiatif</a:t>
            </a:r>
            <a:endParaRPr sz="1600">
              <a:solidFill>
                <a:schemeClr val="dk1"/>
              </a:solidFill>
              <a:latin typeface="Calibri"/>
              <a:ea typeface="Calibri"/>
              <a:cs typeface="Calibri"/>
              <a:sym typeface="Calibri"/>
            </a:endParaRPr>
          </a:p>
        </p:txBody>
      </p:sp>
      <p:sp>
        <p:nvSpPr>
          <p:cNvPr id="137" name="Google Shape;137;p6"/>
          <p:cNvSpPr/>
          <p:nvPr/>
        </p:nvSpPr>
        <p:spPr>
          <a:xfrm>
            <a:off x="1277257" y="1372728"/>
            <a:ext cx="9789886" cy="150810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MY" sz="4800" b="1">
                <a:solidFill>
                  <a:schemeClr val="dk1"/>
                </a:solidFill>
                <a:latin typeface="Arial"/>
                <a:ea typeface="Arial"/>
                <a:cs typeface="Arial"/>
                <a:sym typeface="Arial"/>
              </a:rPr>
              <a:t>PELAN ANTI</a:t>
            </a:r>
            <a:r>
              <a:rPr lang="en-MY" sz="4800" b="1">
                <a:solidFill>
                  <a:srgbClr val="FF0000"/>
                </a:solidFill>
                <a:latin typeface="Arial"/>
                <a:ea typeface="Arial"/>
                <a:cs typeface="Arial"/>
                <a:sym typeface="Arial"/>
              </a:rPr>
              <a:t>RASUAH</a:t>
            </a:r>
            <a:r>
              <a:rPr lang="en-MY" sz="4800" b="1">
                <a:solidFill>
                  <a:schemeClr val="dk1"/>
                </a:solidFill>
                <a:latin typeface="Arial"/>
                <a:ea typeface="Arial"/>
                <a:cs typeface="Arial"/>
                <a:sym typeface="Arial"/>
              </a:rPr>
              <a:t> NASIONAL</a:t>
            </a:r>
            <a:r>
              <a:rPr lang="en-MY" sz="4400" b="1">
                <a:solidFill>
                  <a:schemeClr val="dk1"/>
                </a:solidFill>
                <a:latin typeface="Arial"/>
                <a:ea typeface="Arial"/>
                <a:cs typeface="Arial"/>
                <a:sym typeface="Arial"/>
              </a:rPr>
              <a:t> </a:t>
            </a:r>
            <a:endParaRPr/>
          </a:p>
          <a:p>
            <a:pPr marL="0" marR="0" lvl="0" indent="0" algn="ctr" rtl="0">
              <a:spcBef>
                <a:spcPts val="0"/>
              </a:spcBef>
              <a:spcAft>
                <a:spcPts val="0"/>
              </a:spcAft>
              <a:buNone/>
            </a:pPr>
            <a:r>
              <a:rPr lang="en-MY" sz="4400">
                <a:solidFill>
                  <a:schemeClr val="dk1"/>
                </a:solidFill>
                <a:latin typeface="Arial"/>
                <a:ea typeface="Arial"/>
                <a:cs typeface="Arial"/>
                <a:sym typeface="Arial"/>
              </a:rPr>
              <a:t>2019 - 2023</a:t>
            </a:r>
            <a:endParaRPr/>
          </a:p>
        </p:txBody>
      </p:sp>
      <p:cxnSp>
        <p:nvCxnSpPr>
          <p:cNvPr id="138" name="Google Shape;138;p6"/>
          <p:cNvCxnSpPr/>
          <p:nvPr/>
        </p:nvCxnSpPr>
        <p:spPr>
          <a:xfrm>
            <a:off x="1277257" y="2937985"/>
            <a:ext cx="9789886" cy="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7"/>
          <p:cNvSpPr/>
          <p:nvPr/>
        </p:nvSpPr>
        <p:spPr>
          <a:xfrm>
            <a:off x="1460053" y="2008632"/>
            <a:ext cx="2236388" cy="1291554"/>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62">
              <a:solidFill>
                <a:schemeClr val="lt1"/>
              </a:solidFill>
              <a:latin typeface="Calibri"/>
              <a:ea typeface="Calibri"/>
              <a:cs typeface="Calibri"/>
              <a:sym typeface="Calibri"/>
            </a:endParaRPr>
          </a:p>
        </p:txBody>
      </p:sp>
      <p:sp>
        <p:nvSpPr>
          <p:cNvPr id="144" name="Google Shape;144;p7"/>
          <p:cNvSpPr txBox="1">
            <a:spLocks noGrp="1"/>
          </p:cNvSpPr>
          <p:nvPr>
            <p:ph type="title"/>
          </p:nvPr>
        </p:nvSpPr>
        <p:spPr>
          <a:xfrm>
            <a:off x="4250599" y="1979757"/>
            <a:ext cx="6685304" cy="3193717"/>
          </a:xfrm>
          <a:prstGeom prst="rect">
            <a:avLst/>
          </a:prstGeom>
          <a:noFill/>
          <a:ln>
            <a:noFill/>
          </a:ln>
        </p:spPr>
        <p:txBody>
          <a:bodyPr spcFirstLastPara="1" wrap="square" lIns="91425" tIns="45700" rIns="91425" bIns="45700" anchor="ctr" anchorCtr="0">
            <a:noAutofit/>
          </a:bodyPr>
          <a:lstStyle/>
          <a:p>
            <a:pPr marL="0" lvl="0" indent="0" algn="just" rtl="0">
              <a:lnSpc>
                <a:spcPct val="150000"/>
              </a:lnSpc>
              <a:spcBef>
                <a:spcPts val="0"/>
              </a:spcBef>
              <a:spcAft>
                <a:spcPts val="0"/>
              </a:spcAft>
              <a:buClr>
                <a:schemeClr val="dk1"/>
              </a:buClr>
              <a:buSzPts val="2600"/>
              <a:buFont typeface="Arial"/>
              <a:buNone/>
            </a:pPr>
            <a:r>
              <a:rPr lang="en-MY" sz="2600">
                <a:latin typeface="Arial"/>
                <a:ea typeface="Arial"/>
                <a:cs typeface="Arial"/>
                <a:sym typeface="Arial"/>
              </a:rPr>
              <a:t>Memperkenalkan </a:t>
            </a:r>
            <a:r>
              <a:rPr lang="en-MY" sz="2600" b="1">
                <a:solidFill>
                  <a:srgbClr val="00B0F0"/>
                </a:solidFill>
                <a:latin typeface="Arial"/>
                <a:ea typeface="Arial"/>
                <a:cs typeface="Arial"/>
                <a:sym typeface="Arial"/>
              </a:rPr>
              <a:t>kursus mata pelajaran wajib </a:t>
            </a:r>
            <a:r>
              <a:rPr lang="en-MY" sz="2600">
                <a:latin typeface="Arial"/>
                <a:ea typeface="Arial"/>
                <a:cs typeface="Arial"/>
                <a:sym typeface="Arial"/>
              </a:rPr>
              <a:t>di institusi pendidikan tinggi (IPT) pada peringkat sijil, diploma dan sarjana muda yang menekankan kepada aspek kenegaraan, etika, peradaban, nilai, integriti dan falsafah.</a:t>
            </a:r>
            <a:endParaRPr sz="2600">
              <a:latin typeface="Arial"/>
              <a:ea typeface="Arial"/>
              <a:cs typeface="Arial"/>
              <a:sym typeface="Arial"/>
            </a:endParaRPr>
          </a:p>
        </p:txBody>
      </p:sp>
      <p:sp>
        <p:nvSpPr>
          <p:cNvPr id="145" name="Google Shape;145;p7"/>
          <p:cNvSpPr/>
          <p:nvPr/>
        </p:nvSpPr>
        <p:spPr>
          <a:xfrm>
            <a:off x="1418791" y="2125834"/>
            <a:ext cx="2318912"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MY" sz="3200" b="1">
                <a:solidFill>
                  <a:schemeClr val="lt1"/>
                </a:solidFill>
                <a:latin typeface="Arial"/>
                <a:ea typeface="Arial"/>
                <a:cs typeface="Arial"/>
                <a:sym typeface="Arial"/>
              </a:rPr>
              <a:t>Objektif Strategik </a:t>
            </a:r>
            <a:endParaRPr/>
          </a:p>
        </p:txBody>
      </p:sp>
      <p:sp>
        <p:nvSpPr>
          <p:cNvPr id="146" name="Google Shape;146;p7"/>
          <p:cNvSpPr/>
          <p:nvPr/>
        </p:nvSpPr>
        <p:spPr>
          <a:xfrm>
            <a:off x="1460053" y="3384670"/>
            <a:ext cx="2236388"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MY" sz="5400" b="1">
                <a:solidFill>
                  <a:srgbClr val="00B0F0"/>
                </a:solidFill>
                <a:latin typeface="Arial"/>
                <a:ea typeface="Arial"/>
                <a:cs typeface="Arial"/>
                <a:sym typeface="Arial"/>
              </a:rPr>
              <a:t>2.4.7</a:t>
            </a:r>
            <a:endParaRPr sz="5400">
              <a:solidFill>
                <a:srgbClr val="00B0F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93" name="Slide Number Placeholder 1">
            <a:extLst>
              <a:ext uri="{FF2B5EF4-FFF2-40B4-BE49-F238E27FC236}">
                <a16:creationId xmlns:a16="http://schemas.microsoft.com/office/drawing/2014/main" id="{2CA894BE-BA96-9F4B-1E33-2B70F20CC2E0}"/>
              </a:ext>
            </a:extLst>
          </p:cNvPr>
          <p:cNvSpPr>
            <a:spLocks noGrp="1"/>
          </p:cNvSpPr>
          <p:nvPr>
            <p:ph type="sldNum" idx="12"/>
          </p:nvPr>
        </p:nvSpPr>
        <p:spPr>
          <a:xfrm>
            <a:off x="10637134" y="6432584"/>
            <a:ext cx="756421" cy="321341"/>
          </a:xfrm>
        </p:spPr>
        <p:txBody>
          <a:bodyPr/>
          <a:lstStyle/>
          <a:p>
            <a:pPr marL="0" lvl="0" indent="0" algn="ctr" rtl="0">
              <a:spcBef>
                <a:spcPts val="0"/>
              </a:spcBef>
              <a:spcAft>
                <a:spcPts val="600"/>
              </a:spcAft>
              <a:buNone/>
            </a:pPr>
            <a:fld id="{00000000-1234-1234-1234-123412341234}" type="slidenum">
              <a:rPr lang="en-MY"/>
              <a:pPr marL="0" lvl="0" indent="0" algn="ctr" rtl="0">
                <a:spcBef>
                  <a:spcPts val="0"/>
                </a:spcBef>
                <a:spcAft>
                  <a:spcPts val="600"/>
                </a:spcAft>
                <a:buNone/>
              </a:pPr>
              <a:t>2</a:t>
            </a:fld>
            <a:endParaRPr lang="en-MY"/>
          </a:p>
        </p:txBody>
      </p:sp>
      <p:graphicFrame>
        <p:nvGraphicFramePr>
          <p:cNvPr id="189" name="Google Shape;187;p1">
            <a:extLst>
              <a:ext uri="{FF2B5EF4-FFF2-40B4-BE49-F238E27FC236}">
                <a16:creationId xmlns:a16="http://schemas.microsoft.com/office/drawing/2014/main" id="{7F4182B5-F46A-C9AB-629F-491DEE8DA22C}"/>
              </a:ext>
            </a:extLst>
          </p:cNvPr>
          <p:cNvGraphicFramePr/>
          <p:nvPr>
            <p:extLst>
              <p:ext uri="{D42A27DB-BD31-4B8C-83A1-F6EECF244321}">
                <p14:modId xmlns:p14="http://schemas.microsoft.com/office/powerpoint/2010/main" val="2799998244"/>
              </p:ext>
            </p:extLst>
          </p:nvPr>
        </p:nvGraphicFramePr>
        <p:xfrm>
          <a:off x="1084008" y="538316"/>
          <a:ext cx="9839632" cy="5781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8"/>
          <p:cNvSpPr txBox="1"/>
          <p:nvPr/>
        </p:nvSpPr>
        <p:spPr>
          <a:xfrm>
            <a:off x="949107" y="4587502"/>
            <a:ext cx="9902824" cy="1754326"/>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MY" sz="5400">
                <a:solidFill>
                  <a:schemeClr val="dk1"/>
                </a:solidFill>
                <a:latin typeface="Arial"/>
                <a:ea typeface="Arial"/>
                <a:cs typeface="Arial"/>
                <a:sym typeface="Arial"/>
              </a:rPr>
              <a:t>Program Pencegahan </a:t>
            </a:r>
            <a:r>
              <a:rPr lang="en-MY" sz="5400">
                <a:solidFill>
                  <a:srgbClr val="FF0000"/>
                </a:solidFill>
                <a:latin typeface="Arial"/>
                <a:ea typeface="Arial"/>
                <a:cs typeface="Arial"/>
                <a:sym typeface="Arial"/>
              </a:rPr>
              <a:t>Rasuah</a:t>
            </a:r>
            <a:r>
              <a:rPr lang="en-MY" sz="5400">
                <a:solidFill>
                  <a:schemeClr val="dk1"/>
                </a:solidFill>
                <a:latin typeface="Arial"/>
                <a:ea typeface="Arial"/>
                <a:cs typeface="Arial"/>
                <a:sym typeface="Arial"/>
              </a:rPr>
              <a:t> di </a:t>
            </a:r>
            <a:r>
              <a:rPr lang="en-MY" sz="5400" b="1">
                <a:solidFill>
                  <a:srgbClr val="00B0F0"/>
                </a:solidFill>
                <a:latin typeface="Arial"/>
                <a:ea typeface="Arial"/>
                <a:cs typeface="Arial"/>
                <a:sym typeface="Arial"/>
              </a:rPr>
              <a:t>I</a:t>
            </a:r>
            <a:r>
              <a:rPr lang="en-MY" sz="5400">
                <a:solidFill>
                  <a:schemeClr val="dk1"/>
                </a:solidFill>
                <a:latin typeface="Arial"/>
                <a:ea typeface="Arial"/>
                <a:cs typeface="Arial"/>
                <a:sym typeface="Arial"/>
              </a:rPr>
              <a:t>nstitut</a:t>
            </a:r>
            <a:r>
              <a:rPr lang="en-MY" sz="5400" b="1">
                <a:solidFill>
                  <a:srgbClr val="FF0000"/>
                </a:solidFill>
                <a:latin typeface="Arial"/>
                <a:ea typeface="Arial"/>
                <a:cs typeface="Arial"/>
                <a:sym typeface="Arial"/>
              </a:rPr>
              <a:t> </a:t>
            </a:r>
            <a:r>
              <a:rPr lang="en-MY" sz="5400" b="1">
                <a:solidFill>
                  <a:srgbClr val="00B0F0"/>
                </a:solidFill>
                <a:latin typeface="Arial"/>
                <a:ea typeface="Arial"/>
                <a:cs typeface="Arial"/>
                <a:sym typeface="Arial"/>
              </a:rPr>
              <a:t>P</a:t>
            </a:r>
            <a:r>
              <a:rPr lang="en-MY" sz="5400">
                <a:solidFill>
                  <a:schemeClr val="dk1"/>
                </a:solidFill>
                <a:latin typeface="Arial"/>
                <a:ea typeface="Arial"/>
                <a:cs typeface="Arial"/>
                <a:sym typeface="Arial"/>
              </a:rPr>
              <a:t>endidikan</a:t>
            </a:r>
            <a:r>
              <a:rPr lang="en-MY" sz="5400" b="1">
                <a:solidFill>
                  <a:srgbClr val="FF0000"/>
                </a:solidFill>
                <a:latin typeface="Arial"/>
                <a:ea typeface="Arial"/>
                <a:cs typeface="Arial"/>
                <a:sym typeface="Arial"/>
              </a:rPr>
              <a:t> </a:t>
            </a:r>
            <a:r>
              <a:rPr lang="en-MY" sz="5400" b="1">
                <a:solidFill>
                  <a:srgbClr val="00B0F0"/>
                </a:solidFill>
                <a:latin typeface="Arial"/>
                <a:ea typeface="Arial"/>
                <a:cs typeface="Arial"/>
                <a:sym typeface="Arial"/>
              </a:rPr>
              <a:t>T</a:t>
            </a:r>
            <a:r>
              <a:rPr lang="en-MY" sz="5400">
                <a:solidFill>
                  <a:schemeClr val="dk1"/>
                </a:solidFill>
                <a:latin typeface="Arial"/>
                <a:ea typeface="Arial"/>
                <a:cs typeface="Arial"/>
                <a:sym typeface="Arial"/>
              </a:rPr>
              <a:t>inggi</a:t>
            </a:r>
            <a:endParaRPr/>
          </a:p>
        </p:txBody>
      </p:sp>
      <p:pic>
        <p:nvPicPr>
          <p:cNvPr id="152" name="Google Shape;152;p8"/>
          <p:cNvPicPr preferRelativeResize="0"/>
          <p:nvPr/>
        </p:nvPicPr>
        <p:blipFill rotWithShape="1">
          <a:blip r:embed="rId3">
            <a:alphaModFix/>
          </a:blip>
          <a:srcRect/>
          <a:stretch/>
        </p:blipFill>
        <p:spPr>
          <a:xfrm>
            <a:off x="462832" y="630025"/>
            <a:ext cx="4554489" cy="3643592"/>
          </a:xfrm>
          <a:prstGeom prst="rect">
            <a:avLst/>
          </a:prstGeom>
          <a:noFill/>
          <a:ln>
            <a:noFill/>
          </a:ln>
        </p:spPr>
      </p:pic>
      <p:pic>
        <p:nvPicPr>
          <p:cNvPr id="153" name="Google Shape;153;p8"/>
          <p:cNvPicPr preferRelativeResize="0"/>
          <p:nvPr/>
        </p:nvPicPr>
        <p:blipFill rotWithShape="1">
          <a:blip r:embed="rId4">
            <a:alphaModFix/>
          </a:blip>
          <a:srcRect/>
          <a:stretch/>
        </p:blipFill>
        <p:spPr>
          <a:xfrm>
            <a:off x="5198462" y="630025"/>
            <a:ext cx="6477496" cy="364359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9"/>
          <p:cNvSpPr/>
          <p:nvPr/>
        </p:nvSpPr>
        <p:spPr>
          <a:xfrm>
            <a:off x="1098869" y="367748"/>
            <a:ext cx="10039984" cy="2027582"/>
          </a:xfrm>
          <a:prstGeom prst="rect">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 name="Google Shape;159;p9"/>
          <p:cNvSpPr/>
          <p:nvPr/>
        </p:nvSpPr>
        <p:spPr>
          <a:xfrm>
            <a:off x="1500301" y="4640004"/>
            <a:ext cx="1380178" cy="79226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MY" sz="2274">
                <a:solidFill>
                  <a:schemeClr val="dk1"/>
                </a:solidFill>
                <a:latin typeface="Calibri"/>
                <a:ea typeface="Calibri"/>
                <a:cs typeface="Calibri"/>
                <a:sym typeface="Calibri"/>
              </a:rPr>
              <a:t>Universiti Awam</a:t>
            </a:r>
            <a:endParaRPr sz="325">
              <a:solidFill>
                <a:schemeClr val="dk1"/>
              </a:solidFill>
              <a:latin typeface="Calibri"/>
              <a:ea typeface="Calibri"/>
              <a:cs typeface="Calibri"/>
              <a:sym typeface="Calibri"/>
            </a:endParaRPr>
          </a:p>
        </p:txBody>
      </p:sp>
      <p:sp>
        <p:nvSpPr>
          <p:cNvPr id="160" name="Google Shape;160;p9"/>
          <p:cNvSpPr/>
          <p:nvPr/>
        </p:nvSpPr>
        <p:spPr>
          <a:xfrm>
            <a:off x="1588301" y="3714091"/>
            <a:ext cx="1204176" cy="11921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MY" sz="7147">
                <a:solidFill>
                  <a:schemeClr val="dk1"/>
                </a:solidFill>
                <a:latin typeface="Arial"/>
                <a:ea typeface="Arial"/>
                <a:cs typeface="Arial"/>
                <a:sym typeface="Arial"/>
              </a:rPr>
              <a:t>20</a:t>
            </a:r>
            <a:endParaRPr/>
          </a:p>
        </p:txBody>
      </p:sp>
      <p:sp>
        <p:nvSpPr>
          <p:cNvPr id="161" name="Google Shape;161;p9"/>
          <p:cNvSpPr/>
          <p:nvPr/>
        </p:nvSpPr>
        <p:spPr>
          <a:xfrm>
            <a:off x="3795678" y="4601263"/>
            <a:ext cx="2051835" cy="11422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MY" sz="2274">
                <a:solidFill>
                  <a:schemeClr val="dk1"/>
                </a:solidFill>
                <a:latin typeface="Calibri"/>
                <a:ea typeface="Calibri"/>
                <a:cs typeface="Calibri"/>
                <a:sym typeface="Calibri"/>
              </a:rPr>
              <a:t>Institut Pendidikan Guru</a:t>
            </a:r>
            <a:endParaRPr sz="325">
              <a:solidFill>
                <a:schemeClr val="dk1"/>
              </a:solidFill>
              <a:latin typeface="Calibri"/>
              <a:ea typeface="Calibri"/>
              <a:cs typeface="Calibri"/>
              <a:sym typeface="Calibri"/>
            </a:endParaRPr>
          </a:p>
        </p:txBody>
      </p:sp>
      <p:sp>
        <p:nvSpPr>
          <p:cNvPr id="162" name="Google Shape;162;p9"/>
          <p:cNvSpPr/>
          <p:nvPr/>
        </p:nvSpPr>
        <p:spPr>
          <a:xfrm>
            <a:off x="4308433" y="3684270"/>
            <a:ext cx="1204176" cy="11921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MY" sz="7147">
                <a:solidFill>
                  <a:schemeClr val="dk1"/>
                </a:solidFill>
                <a:latin typeface="Arial"/>
                <a:ea typeface="Arial"/>
                <a:cs typeface="Arial"/>
                <a:sym typeface="Arial"/>
              </a:rPr>
              <a:t>27</a:t>
            </a:r>
            <a:endParaRPr/>
          </a:p>
        </p:txBody>
      </p:sp>
      <p:sp>
        <p:nvSpPr>
          <p:cNvPr id="163" name="Google Shape;163;p9"/>
          <p:cNvSpPr/>
          <p:nvPr/>
        </p:nvSpPr>
        <p:spPr>
          <a:xfrm>
            <a:off x="6635992" y="4594289"/>
            <a:ext cx="1777857" cy="11422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MY" sz="2274">
                <a:solidFill>
                  <a:schemeClr val="dk1"/>
                </a:solidFill>
                <a:latin typeface="Calibri"/>
                <a:ea typeface="Calibri"/>
                <a:cs typeface="Calibri"/>
                <a:sym typeface="Calibri"/>
              </a:rPr>
              <a:t>Institusi Pendidikan MARA</a:t>
            </a:r>
            <a:endParaRPr sz="325">
              <a:solidFill>
                <a:schemeClr val="dk1"/>
              </a:solidFill>
              <a:latin typeface="Calibri"/>
              <a:ea typeface="Calibri"/>
              <a:cs typeface="Calibri"/>
              <a:sym typeface="Calibri"/>
            </a:endParaRPr>
          </a:p>
        </p:txBody>
      </p:sp>
      <p:sp>
        <p:nvSpPr>
          <p:cNvPr id="164" name="Google Shape;164;p9"/>
          <p:cNvSpPr/>
          <p:nvPr/>
        </p:nvSpPr>
        <p:spPr>
          <a:xfrm>
            <a:off x="6898112" y="3682610"/>
            <a:ext cx="1204176" cy="11921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MY" sz="7147">
                <a:solidFill>
                  <a:schemeClr val="dk1"/>
                </a:solidFill>
                <a:latin typeface="Arial"/>
                <a:ea typeface="Arial"/>
                <a:cs typeface="Arial"/>
                <a:sym typeface="Arial"/>
              </a:rPr>
              <a:t>55</a:t>
            </a:r>
            <a:endParaRPr/>
          </a:p>
        </p:txBody>
      </p:sp>
      <p:sp>
        <p:nvSpPr>
          <p:cNvPr id="165" name="Google Shape;165;p9"/>
          <p:cNvSpPr/>
          <p:nvPr/>
        </p:nvSpPr>
        <p:spPr>
          <a:xfrm>
            <a:off x="9416706" y="4604180"/>
            <a:ext cx="1380178" cy="79226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MY" sz="2274">
                <a:solidFill>
                  <a:schemeClr val="dk1"/>
                </a:solidFill>
                <a:latin typeface="Calibri"/>
                <a:ea typeface="Calibri"/>
                <a:cs typeface="Calibri"/>
                <a:sym typeface="Calibri"/>
              </a:rPr>
              <a:t>Universiti Swasta</a:t>
            </a:r>
            <a:endParaRPr sz="325">
              <a:solidFill>
                <a:schemeClr val="dk1"/>
              </a:solidFill>
              <a:latin typeface="Calibri"/>
              <a:ea typeface="Calibri"/>
              <a:cs typeface="Calibri"/>
              <a:sym typeface="Calibri"/>
            </a:endParaRPr>
          </a:p>
        </p:txBody>
      </p:sp>
      <p:sp>
        <p:nvSpPr>
          <p:cNvPr id="166" name="Google Shape;166;p9"/>
          <p:cNvSpPr/>
          <p:nvPr/>
        </p:nvSpPr>
        <p:spPr>
          <a:xfrm>
            <a:off x="9421150" y="3686189"/>
            <a:ext cx="1204176" cy="11921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MY" sz="7147">
                <a:solidFill>
                  <a:schemeClr val="dk1"/>
                </a:solidFill>
                <a:latin typeface="Arial"/>
                <a:ea typeface="Arial"/>
                <a:cs typeface="Arial"/>
                <a:sym typeface="Arial"/>
              </a:rPr>
              <a:t>15</a:t>
            </a:r>
            <a:endParaRPr/>
          </a:p>
        </p:txBody>
      </p:sp>
      <p:sp>
        <p:nvSpPr>
          <p:cNvPr id="167" name="Google Shape;167;p9"/>
          <p:cNvSpPr txBox="1"/>
          <p:nvPr/>
        </p:nvSpPr>
        <p:spPr>
          <a:xfrm>
            <a:off x="1144588" y="510541"/>
            <a:ext cx="9902825" cy="107667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00"/>
              </a:buClr>
              <a:buSzPts val="6000"/>
              <a:buFont typeface="Arial"/>
              <a:buNone/>
            </a:pPr>
            <a:r>
              <a:rPr lang="en-MY" sz="6000" b="1">
                <a:solidFill>
                  <a:srgbClr val="FFFF00"/>
                </a:solidFill>
                <a:latin typeface="Arial"/>
                <a:ea typeface="Arial"/>
                <a:cs typeface="Arial"/>
                <a:sym typeface="Arial"/>
              </a:rPr>
              <a:t>A</a:t>
            </a:r>
            <a:r>
              <a:rPr lang="en-MY" sz="4800" b="1">
                <a:solidFill>
                  <a:schemeClr val="lt1"/>
                </a:solidFill>
                <a:latin typeface="Arial"/>
                <a:ea typeface="Arial"/>
                <a:cs typeface="Arial"/>
                <a:sym typeface="Arial"/>
              </a:rPr>
              <a:t>ngkatan </a:t>
            </a:r>
            <a:r>
              <a:rPr lang="en-MY" sz="6000" b="1">
                <a:solidFill>
                  <a:srgbClr val="FFFF00"/>
                </a:solidFill>
                <a:latin typeface="Arial"/>
                <a:ea typeface="Arial"/>
                <a:cs typeface="Arial"/>
                <a:sym typeface="Arial"/>
              </a:rPr>
              <a:t>M</a:t>
            </a:r>
            <a:r>
              <a:rPr lang="en-MY" sz="4800" b="1">
                <a:solidFill>
                  <a:schemeClr val="lt1"/>
                </a:solidFill>
                <a:latin typeface="Arial"/>
                <a:ea typeface="Arial"/>
                <a:cs typeface="Arial"/>
                <a:sym typeface="Arial"/>
              </a:rPr>
              <a:t>ahasiswa </a:t>
            </a:r>
            <a:r>
              <a:rPr lang="en-MY" sz="6000" b="1">
                <a:solidFill>
                  <a:srgbClr val="FFFF00"/>
                </a:solidFill>
                <a:latin typeface="Arial"/>
                <a:ea typeface="Arial"/>
                <a:cs typeface="Arial"/>
                <a:sym typeface="Arial"/>
              </a:rPr>
              <a:t>A</a:t>
            </a:r>
            <a:r>
              <a:rPr lang="en-MY" sz="4800" b="1">
                <a:solidFill>
                  <a:schemeClr val="lt1"/>
                </a:solidFill>
                <a:latin typeface="Arial"/>
                <a:ea typeface="Arial"/>
                <a:cs typeface="Arial"/>
                <a:sym typeface="Arial"/>
              </a:rPr>
              <a:t>nti</a:t>
            </a:r>
            <a:r>
              <a:rPr lang="en-MY" sz="6000" b="1">
                <a:solidFill>
                  <a:srgbClr val="FFFF00"/>
                </a:solidFill>
                <a:latin typeface="Arial"/>
                <a:ea typeface="Arial"/>
                <a:cs typeface="Arial"/>
                <a:sym typeface="Arial"/>
              </a:rPr>
              <a:t>R</a:t>
            </a:r>
            <a:r>
              <a:rPr lang="en-MY" sz="4800" b="1">
                <a:solidFill>
                  <a:schemeClr val="lt1"/>
                </a:solidFill>
                <a:latin typeface="Arial"/>
                <a:ea typeface="Arial"/>
                <a:cs typeface="Arial"/>
                <a:sym typeface="Arial"/>
              </a:rPr>
              <a:t>asuah</a:t>
            </a:r>
            <a:endParaRPr sz="4800" b="1">
              <a:solidFill>
                <a:schemeClr val="lt1"/>
              </a:solidFill>
              <a:latin typeface="Arial"/>
              <a:ea typeface="Arial"/>
              <a:cs typeface="Arial"/>
              <a:sym typeface="Arial"/>
            </a:endParaRPr>
          </a:p>
        </p:txBody>
      </p:sp>
      <p:sp>
        <p:nvSpPr>
          <p:cNvPr id="168" name="Google Shape;168;p9"/>
          <p:cNvSpPr txBox="1"/>
          <p:nvPr/>
        </p:nvSpPr>
        <p:spPr>
          <a:xfrm>
            <a:off x="8603310" y="6251713"/>
            <a:ext cx="2564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800" i="1">
                <a:solidFill>
                  <a:schemeClr val="dk1"/>
                </a:solidFill>
                <a:latin typeface="Arial"/>
                <a:ea typeface="Arial"/>
                <a:cs typeface="Arial"/>
                <a:sym typeface="Arial"/>
              </a:rPr>
              <a:t>*Sehingga 30 Jun 2023</a:t>
            </a:r>
            <a:endParaRPr/>
          </a:p>
        </p:txBody>
      </p:sp>
      <p:sp>
        <p:nvSpPr>
          <p:cNvPr id="169" name="Google Shape;169;p9"/>
          <p:cNvSpPr/>
          <p:nvPr/>
        </p:nvSpPr>
        <p:spPr>
          <a:xfrm>
            <a:off x="1098869" y="3687417"/>
            <a:ext cx="2051835" cy="2193619"/>
          </a:xfrm>
          <a:prstGeom prst="rect">
            <a:avLst/>
          </a:prstGeom>
          <a:noFill/>
          <a:ln w="2857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0" name="Google Shape;170;p9"/>
          <p:cNvSpPr/>
          <p:nvPr/>
        </p:nvSpPr>
        <p:spPr>
          <a:xfrm>
            <a:off x="3795679" y="3687417"/>
            <a:ext cx="2051835" cy="2193619"/>
          </a:xfrm>
          <a:prstGeom prst="rect">
            <a:avLst/>
          </a:prstGeom>
          <a:noFill/>
          <a:ln w="2857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1" name="Google Shape;171;p9"/>
          <p:cNvSpPr/>
          <p:nvPr/>
        </p:nvSpPr>
        <p:spPr>
          <a:xfrm>
            <a:off x="6396366" y="3687417"/>
            <a:ext cx="2051835" cy="2193619"/>
          </a:xfrm>
          <a:prstGeom prst="rect">
            <a:avLst/>
          </a:prstGeom>
          <a:noFill/>
          <a:ln w="2857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2" name="Google Shape;172;p9"/>
          <p:cNvSpPr/>
          <p:nvPr/>
        </p:nvSpPr>
        <p:spPr>
          <a:xfrm>
            <a:off x="9042421" y="3687417"/>
            <a:ext cx="2051835" cy="2193619"/>
          </a:xfrm>
          <a:prstGeom prst="rect">
            <a:avLst/>
          </a:prstGeom>
          <a:noFill/>
          <a:ln w="2857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73" name="Google Shape;173;p9"/>
          <p:cNvCxnSpPr/>
          <p:nvPr/>
        </p:nvCxnSpPr>
        <p:spPr>
          <a:xfrm>
            <a:off x="2168203" y="3120887"/>
            <a:ext cx="7961243" cy="0"/>
          </a:xfrm>
          <a:prstGeom prst="straightConnector1">
            <a:avLst/>
          </a:prstGeom>
          <a:noFill/>
          <a:ln w="28575" cap="flat" cmpd="sng">
            <a:solidFill>
              <a:schemeClr val="accent1"/>
            </a:solidFill>
            <a:prstDash val="solid"/>
            <a:miter lim="800000"/>
            <a:headEnd type="none" w="sm" len="sm"/>
            <a:tailEnd type="none" w="sm" len="sm"/>
          </a:ln>
        </p:spPr>
      </p:cxnSp>
      <p:cxnSp>
        <p:nvCxnSpPr>
          <p:cNvPr id="174" name="Google Shape;174;p9"/>
          <p:cNvCxnSpPr/>
          <p:nvPr/>
        </p:nvCxnSpPr>
        <p:spPr>
          <a:xfrm rot="10800000">
            <a:off x="6142383" y="2256183"/>
            <a:ext cx="0" cy="864704"/>
          </a:xfrm>
          <a:prstGeom prst="straightConnector1">
            <a:avLst/>
          </a:prstGeom>
          <a:noFill/>
          <a:ln w="28575" cap="flat" cmpd="sng">
            <a:solidFill>
              <a:srgbClr val="0070C0"/>
            </a:solidFill>
            <a:prstDash val="solid"/>
            <a:miter lim="800000"/>
            <a:headEnd type="none" w="sm" len="sm"/>
            <a:tailEnd type="none" w="sm" len="sm"/>
          </a:ln>
        </p:spPr>
      </p:cxnSp>
      <p:cxnSp>
        <p:nvCxnSpPr>
          <p:cNvPr id="175" name="Google Shape;175;p9"/>
          <p:cNvCxnSpPr/>
          <p:nvPr/>
        </p:nvCxnSpPr>
        <p:spPr>
          <a:xfrm>
            <a:off x="2176670" y="3120887"/>
            <a:ext cx="0" cy="561723"/>
          </a:xfrm>
          <a:prstGeom prst="straightConnector1">
            <a:avLst/>
          </a:prstGeom>
          <a:noFill/>
          <a:ln w="28575" cap="flat" cmpd="sng">
            <a:solidFill>
              <a:srgbClr val="0070C0"/>
            </a:solidFill>
            <a:prstDash val="solid"/>
            <a:miter lim="800000"/>
            <a:headEnd type="none" w="sm" len="sm"/>
            <a:tailEnd type="none" w="sm" len="sm"/>
          </a:ln>
        </p:spPr>
      </p:cxnSp>
      <p:cxnSp>
        <p:nvCxnSpPr>
          <p:cNvPr id="176" name="Google Shape;176;p9"/>
          <p:cNvCxnSpPr/>
          <p:nvPr/>
        </p:nvCxnSpPr>
        <p:spPr>
          <a:xfrm>
            <a:off x="4902937" y="3120887"/>
            <a:ext cx="0" cy="561723"/>
          </a:xfrm>
          <a:prstGeom prst="straightConnector1">
            <a:avLst/>
          </a:prstGeom>
          <a:noFill/>
          <a:ln w="28575" cap="flat" cmpd="sng">
            <a:solidFill>
              <a:srgbClr val="0070C0"/>
            </a:solidFill>
            <a:prstDash val="solid"/>
            <a:miter lim="800000"/>
            <a:headEnd type="none" w="sm" len="sm"/>
            <a:tailEnd type="none" w="sm" len="sm"/>
          </a:ln>
        </p:spPr>
      </p:cxnSp>
      <p:cxnSp>
        <p:nvCxnSpPr>
          <p:cNvPr id="177" name="Google Shape;177;p9"/>
          <p:cNvCxnSpPr/>
          <p:nvPr/>
        </p:nvCxnSpPr>
        <p:spPr>
          <a:xfrm>
            <a:off x="7505590" y="3121887"/>
            <a:ext cx="0" cy="561723"/>
          </a:xfrm>
          <a:prstGeom prst="straightConnector1">
            <a:avLst/>
          </a:prstGeom>
          <a:noFill/>
          <a:ln w="28575" cap="flat" cmpd="sng">
            <a:solidFill>
              <a:srgbClr val="0070C0"/>
            </a:solidFill>
            <a:prstDash val="solid"/>
            <a:miter lim="800000"/>
            <a:headEnd type="none" w="sm" len="sm"/>
            <a:tailEnd type="none" w="sm" len="sm"/>
          </a:ln>
        </p:spPr>
      </p:cxnSp>
      <p:cxnSp>
        <p:nvCxnSpPr>
          <p:cNvPr id="178" name="Google Shape;178;p9"/>
          <p:cNvCxnSpPr/>
          <p:nvPr/>
        </p:nvCxnSpPr>
        <p:spPr>
          <a:xfrm>
            <a:off x="10120979" y="3112420"/>
            <a:ext cx="0" cy="561723"/>
          </a:xfrm>
          <a:prstGeom prst="straightConnector1">
            <a:avLst/>
          </a:prstGeom>
          <a:noFill/>
          <a:ln w="28575" cap="flat" cmpd="sng">
            <a:solidFill>
              <a:srgbClr val="0070C0"/>
            </a:solidFill>
            <a:prstDash val="solid"/>
            <a:miter lim="800000"/>
            <a:headEnd type="none" w="sm" len="sm"/>
            <a:tailEnd type="none" w="sm" len="sm"/>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cxnSp>
        <p:nvCxnSpPr>
          <p:cNvPr id="191" name="Google Shape;191;p11"/>
          <p:cNvCxnSpPr/>
          <p:nvPr/>
        </p:nvCxnSpPr>
        <p:spPr>
          <a:xfrm>
            <a:off x="335482" y="5029751"/>
            <a:ext cx="13558318" cy="0"/>
          </a:xfrm>
          <a:prstGeom prst="straightConnector1">
            <a:avLst/>
          </a:prstGeom>
          <a:noFill/>
          <a:ln w="19050" cap="flat" cmpd="sng">
            <a:solidFill>
              <a:schemeClr val="dk1"/>
            </a:solidFill>
            <a:prstDash val="solid"/>
            <a:miter lim="800000"/>
            <a:headEnd type="none" w="sm" len="sm"/>
            <a:tailEnd type="none" w="sm" len="sm"/>
          </a:ln>
        </p:spPr>
      </p:cxnSp>
      <p:sp>
        <p:nvSpPr>
          <p:cNvPr id="192" name="Google Shape;192;p11"/>
          <p:cNvSpPr txBox="1"/>
          <p:nvPr/>
        </p:nvSpPr>
        <p:spPr>
          <a:xfrm>
            <a:off x="4132580" y="2440748"/>
            <a:ext cx="7995920"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7200" i="1">
                <a:solidFill>
                  <a:srgbClr val="0070C0"/>
                </a:solidFill>
                <a:latin typeface="Arial"/>
                <a:ea typeface="Arial"/>
                <a:cs typeface="Arial"/>
                <a:sym typeface="Arial"/>
              </a:rPr>
              <a:t>Experiential-based learning</a:t>
            </a:r>
            <a:endParaRPr/>
          </a:p>
        </p:txBody>
      </p:sp>
      <p:pic>
        <p:nvPicPr>
          <p:cNvPr id="193" name="Google Shape;193;p11"/>
          <p:cNvPicPr preferRelativeResize="0"/>
          <p:nvPr/>
        </p:nvPicPr>
        <p:blipFill rotWithShape="1">
          <a:blip r:embed="rId3">
            <a:alphaModFix/>
          </a:blip>
          <a:srcRect/>
          <a:stretch/>
        </p:blipFill>
        <p:spPr>
          <a:xfrm>
            <a:off x="335482" y="2110375"/>
            <a:ext cx="3593555" cy="2829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12"/>
          <p:cNvPicPr preferRelativeResize="0"/>
          <p:nvPr/>
        </p:nvPicPr>
        <p:blipFill rotWithShape="1">
          <a:blip r:embed="rId3">
            <a:alphaModFix/>
          </a:blip>
          <a:srcRect/>
          <a:stretch/>
        </p:blipFill>
        <p:spPr>
          <a:xfrm>
            <a:off x="711198" y="1219070"/>
            <a:ext cx="6645729" cy="4432649"/>
          </a:xfrm>
          <a:prstGeom prst="rect">
            <a:avLst/>
          </a:prstGeom>
          <a:noFill/>
          <a:ln>
            <a:noFill/>
          </a:ln>
        </p:spPr>
      </p:pic>
      <p:sp>
        <p:nvSpPr>
          <p:cNvPr id="199" name="Google Shape;199;p12"/>
          <p:cNvSpPr/>
          <p:nvPr/>
        </p:nvSpPr>
        <p:spPr>
          <a:xfrm>
            <a:off x="7725227" y="1701795"/>
            <a:ext cx="3639463" cy="35394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2800" b="1">
                <a:solidFill>
                  <a:srgbClr val="0070C0"/>
                </a:solidFill>
                <a:latin typeface="Arial"/>
                <a:ea typeface="Arial"/>
                <a:cs typeface="Arial"/>
                <a:sym typeface="Arial"/>
              </a:rPr>
              <a:t>Lawatan ke pejabat SPRM </a:t>
            </a:r>
            <a:endParaRPr/>
          </a:p>
          <a:p>
            <a:pPr marL="371338" marR="0" lvl="0" indent="-218938"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en-MY" sz="2400">
                <a:solidFill>
                  <a:schemeClr val="dk1"/>
                </a:solidFill>
                <a:latin typeface="Arial"/>
                <a:ea typeface="Arial"/>
                <a:cs typeface="Arial"/>
                <a:sym typeface="Arial"/>
              </a:rPr>
              <a:t>Lawatan ke fasiliti SPRM </a:t>
            </a:r>
            <a:endParaRPr/>
          </a:p>
          <a:p>
            <a:pPr marL="342900" marR="0" lvl="0" indent="-342900" algn="l" rtl="0">
              <a:spcBef>
                <a:spcPts val="0"/>
              </a:spcBef>
              <a:spcAft>
                <a:spcPts val="0"/>
              </a:spcAft>
              <a:buClr>
                <a:schemeClr val="dk1"/>
              </a:buClr>
              <a:buSzPts val="2400"/>
              <a:buFont typeface="Arial"/>
              <a:buChar char="-"/>
            </a:pPr>
            <a:r>
              <a:rPr lang="en-MY" sz="2400">
                <a:solidFill>
                  <a:schemeClr val="dk1"/>
                </a:solidFill>
                <a:latin typeface="Arial"/>
                <a:ea typeface="Arial"/>
                <a:cs typeface="Arial"/>
                <a:sym typeface="Arial"/>
              </a:rPr>
              <a:t>lokap </a:t>
            </a:r>
            <a:endParaRPr/>
          </a:p>
          <a:p>
            <a:pPr marL="342900" marR="0" lvl="0" indent="-342900" algn="l" rtl="0">
              <a:spcBef>
                <a:spcPts val="0"/>
              </a:spcBef>
              <a:spcAft>
                <a:spcPts val="0"/>
              </a:spcAft>
              <a:buClr>
                <a:schemeClr val="dk1"/>
              </a:buClr>
              <a:buSzPts val="2400"/>
              <a:buFont typeface="Arial"/>
              <a:buChar char="-"/>
            </a:pPr>
            <a:r>
              <a:rPr lang="en-MY" sz="2400">
                <a:solidFill>
                  <a:schemeClr val="dk1"/>
                </a:solidFill>
                <a:latin typeface="Arial"/>
                <a:ea typeface="Arial"/>
                <a:cs typeface="Arial"/>
                <a:sym typeface="Arial"/>
              </a:rPr>
              <a:t>bilik kawad cam</a:t>
            </a:r>
            <a:endParaRPr/>
          </a:p>
          <a:p>
            <a:pPr marL="342900" marR="0" lvl="0" indent="-342900" algn="l" rtl="0">
              <a:spcBef>
                <a:spcPts val="0"/>
              </a:spcBef>
              <a:spcAft>
                <a:spcPts val="0"/>
              </a:spcAft>
              <a:buClr>
                <a:schemeClr val="dk1"/>
              </a:buClr>
              <a:buSzPts val="2400"/>
              <a:buFont typeface="Arial"/>
              <a:buChar char="-"/>
            </a:pPr>
            <a:r>
              <a:rPr lang="en-MY" sz="2400">
                <a:solidFill>
                  <a:schemeClr val="dk1"/>
                </a:solidFill>
                <a:latin typeface="Arial"/>
                <a:ea typeface="Arial"/>
                <a:cs typeface="Arial"/>
                <a:sym typeface="Arial"/>
              </a:rPr>
              <a:t>bilik temubual bervideo</a:t>
            </a:r>
            <a:endParaRPr sz="24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400"/>
              <a:buFont typeface="Arial"/>
              <a:buChar char="-"/>
            </a:pPr>
            <a:r>
              <a:rPr lang="en-MY" sz="2400">
                <a:solidFill>
                  <a:schemeClr val="dk1"/>
                </a:solidFill>
                <a:latin typeface="Arial"/>
                <a:ea typeface="Arial"/>
                <a:cs typeface="Arial"/>
                <a:sym typeface="Arial"/>
              </a:rPr>
              <a:t>Konti MACC.fm</a:t>
            </a:r>
            <a:endParaRPr sz="24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13"/>
          <p:cNvPicPr preferRelativeResize="0"/>
          <p:nvPr/>
        </p:nvPicPr>
        <p:blipFill rotWithShape="1">
          <a:blip r:embed="rId3">
            <a:alphaModFix/>
          </a:blip>
          <a:srcRect/>
          <a:stretch/>
        </p:blipFill>
        <p:spPr>
          <a:xfrm>
            <a:off x="1493519" y="152400"/>
            <a:ext cx="9107825" cy="4762384"/>
          </a:xfrm>
          <a:prstGeom prst="rect">
            <a:avLst/>
          </a:prstGeom>
          <a:noFill/>
          <a:ln>
            <a:noFill/>
          </a:ln>
        </p:spPr>
      </p:pic>
      <p:sp>
        <p:nvSpPr>
          <p:cNvPr id="205" name="Google Shape;205;p13"/>
          <p:cNvSpPr/>
          <p:nvPr/>
        </p:nvSpPr>
        <p:spPr>
          <a:xfrm>
            <a:off x="5191144" y="5029201"/>
            <a:ext cx="5410200" cy="150810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MY" sz="2800" b="1">
                <a:solidFill>
                  <a:srgbClr val="0070C0"/>
                </a:solidFill>
                <a:latin typeface="Arial"/>
                <a:ea typeface="Arial"/>
                <a:cs typeface="Arial"/>
                <a:sym typeface="Arial"/>
              </a:rPr>
              <a:t>Perkongsian pengalaman 1</a:t>
            </a:r>
            <a:endParaRPr/>
          </a:p>
          <a:p>
            <a:pPr marL="0" marR="0" lvl="0" indent="0" algn="r" rtl="0">
              <a:spcBef>
                <a:spcPts val="0"/>
              </a:spcBef>
              <a:spcAft>
                <a:spcPts val="0"/>
              </a:spcAft>
              <a:buNone/>
            </a:pPr>
            <a:endParaRPr sz="1400" b="1">
              <a:solidFill>
                <a:srgbClr val="00B0F0"/>
              </a:solidFill>
              <a:latin typeface="Arial"/>
              <a:ea typeface="Arial"/>
              <a:cs typeface="Arial"/>
              <a:sym typeface="Arial"/>
            </a:endParaRPr>
          </a:p>
          <a:p>
            <a:pPr marL="0" marR="0" lvl="0" indent="0" algn="r" rtl="0">
              <a:spcBef>
                <a:spcPts val="0"/>
              </a:spcBef>
              <a:spcAft>
                <a:spcPts val="0"/>
              </a:spcAft>
              <a:buNone/>
            </a:pPr>
            <a:r>
              <a:rPr lang="en-MY" sz="2400">
                <a:solidFill>
                  <a:schemeClr val="dk1"/>
                </a:solidFill>
                <a:latin typeface="Arial"/>
                <a:ea typeface="Arial"/>
                <a:cs typeface="Arial"/>
                <a:sym typeface="Arial"/>
              </a:rPr>
              <a:t>Bekas Majistret dan bekas pesalah rasuah, Tuan Firdaus Ramlan</a:t>
            </a:r>
            <a:endParaRPr sz="24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14"/>
          <p:cNvPicPr preferRelativeResize="0"/>
          <p:nvPr/>
        </p:nvPicPr>
        <p:blipFill rotWithShape="1">
          <a:blip r:embed="rId3">
            <a:alphaModFix/>
          </a:blip>
          <a:srcRect/>
          <a:stretch/>
        </p:blipFill>
        <p:spPr>
          <a:xfrm>
            <a:off x="3848100" y="510540"/>
            <a:ext cx="7741920" cy="5806440"/>
          </a:xfrm>
          <a:prstGeom prst="rect">
            <a:avLst/>
          </a:prstGeom>
          <a:noFill/>
          <a:ln>
            <a:noFill/>
          </a:ln>
        </p:spPr>
      </p:pic>
      <p:sp>
        <p:nvSpPr>
          <p:cNvPr id="211" name="Google Shape;211;p14"/>
          <p:cNvSpPr/>
          <p:nvPr/>
        </p:nvSpPr>
        <p:spPr>
          <a:xfrm>
            <a:off x="868680" y="3795151"/>
            <a:ext cx="2743200" cy="230832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MY" sz="2800" b="1">
                <a:solidFill>
                  <a:srgbClr val="0070C0"/>
                </a:solidFill>
                <a:latin typeface="Arial"/>
                <a:ea typeface="Arial"/>
                <a:cs typeface="Arial"/>
                <a:sym typeface="Arial"/>
              </a:rPr>
              <a:t>Perkongsian pengalaman 2</a:t>
            </a:r>
            <a:endParaRPr/>
          </a:p>
          <a:p>
            <a:pPr marL="0" marR="0" lvl="0" indent="0" algn="r" rtl="0">
              <a:spcBef>
                <a:spcPts val="0"/>
              </a:spcBef>
              <a:spcAft>
                <a:spcPts val="0"/>
              </a:spcAft>
              <a:buNone/>
            </a:pPr>
            <a:endParaRPr sz="1600">
              <a:solidFill>
                <a:schemeClr val="dk1"/>
              </a:solidFill>
              <a:latin typeface="Arial"/>
              <a:ea typeface="Arial"/>
              <a:cs typeface="Arial"/>
              <a:sym typeface="Arial"/>
            </a:endParaRPr>
          </a:p>
          <a:p>
            <a:pPr marL="0" marR="0" lvl="0" indent="0" algn="r" rtl="0">
              <a:spcBef>
                <a:spcPts val="0"/>
              </a:spcBef>
              <a:spcAft>
                <a:spcPts val="0"/>
              </a:spcAft>
              <a:buNone/>
            </a:pPr>
            <a:r>
              <a:rPr lang="en-MY" sz="2400">
                <a:solidFill>
                  <a:schemeClr val="dk1"/>
                </a:solidFill>
                <a:latin typeface="Arial"/>
                <a:ea typeface="Arial"/>
                <a:cs typeface="Arial"/>
                <a:sym typeface="Arial"/>
              </a:rPr>
              <a:t>Pegawai SPRM yang terlibat dalam kes besar</a:t>
            </a:r>
            <a:endParaRPr sz="24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cxnSp>
        <p:nvCxnSpPr>
          <p:cNvPr id="373" name="Google Shape;373;p13"/>
          <p:cNvCxnSpPr>
            <a:stCxn id="374" idx="4"/>
          </p:cNvCxnSpPr>
          <p:nvPr/>
        </p:nvCxnSpPr>
        <p:spPr>
          <a:xfrm>
            <a:off x="2291567" y="2628367"/>
            <a:ext cx="0" cy="3688500"/>
          </a:xfrm>
          <a:prstGeom prst="straightConnector1">
            <a:avLst/>
          </a:prstGeom>
          <a:noFill/>
          <a:ln w="9525" cap="flat" cmpd="sng">
            <a:solidFill>
              <a:schemeClr val="accent1"/>
            </a:solidFill>
            <a:prstDash val="solid"/>
            <a:round/>
            <a:headEnd type="none" w="sm" len="sm"/>
            <a:tailEnd type="none" w="sm" len="sm"/>
          </a:ln>
        </p:spPr>
      </p:cxnSp>
      <p:sp>
        <p:nvSpPr>
          <p:cNvPr id="375" name="Google Shape;375;p13"/>
          <p:cNvSpPr txBox="1">
            <a:spLocks noGrp="1"/>
          </p:cNvSpPr>
          <p:nvPr>
            <p:ph type="title"/>
          </p:nvPr>
        </p:nvSpPr>
        <p:spPr>
          <a:xfrm>
            <a:off x="609600" y="337047"/>
            <a:ext cx="10972800" cy="1051805"/>
          </a:xfrm>
          <a:prstGeom prst="rect">
            <a:avLst/>
          </a:prstGeom>
          <a:noFill/>
          <a:ln>
            <a:noFill/>
          </a:ln>
        </p:spPr>
        <p:txBody>
          <a:bodyPr spcFirstLastPara="1" wrap="square" lIns="121900" tIns="121900" rIns="121900" bIns="121900" anchor="t" anchorCtr="0">
            <a:noAutofit/>
          </a:bodyPr>
          <a:lstStyle/>
          <a:p>
            <a:pPr marL="0" lvl="0" indent="0" algn="ctr" rtl="0">
              <a:lnSpc>
                <a:spcPct val="90000"/>
              </a:lnSpc>
              <a:spcBef>
                <a:spcPts val="0"/>
              </a:spcBef>
              <a:spcAft>
                <a:spcPts val="0"/>
              </a:spcAft>
              <a:buClr>
                <a:srgbClr val="000000"/>
              </a:buClr>
              <a:buSzPts val="1800"/>
              <a:buFont typeface="Lato"/>
              <a:buNone/>
            </a:pPr>
            <a:r>
              <a:rPr lang="en-MY">
                <a:solidFill>
                  <a:schemeClr val="dk1"/>
                </a:solidFill>
              </a:rPr>
              <a:t>AKTIVITI </a:t>
            </a:r>
            <a:r>
              <a:rPr lang="en-MY" i="1">
                <a:solidFill>
                  <a:schemeClr val="dk1"/>
                </a:solidFill>
              </a:rPr>
              <a:t>THINK-PAIR-SHARE</a:t>
            </a:r>
            <a:r>
              <a:rPr lang="en-MY">
                <a:solidFill>
                  <a:schemeClr val="dk1"/>
                </a:solidFill>
              </a:rPr>
              <a:t>: NILAI HIDUPKU</a:t>
            </a:r>
            <a:br>
              <a:rPr lang="en-MY">
                <a:solidFill>
                  <a:schemeClr val="dk1"/>
                </a:solidFill>
              </a:rPr>
            </a:br>
            <a:r>
              <a:rPr lang="en-MY" sz="2000">
                <a:solidFill>
                  <a:schemeClr val="dk1"/>
                </a:solidFill>
              </a:rPr>
              <a:t>Setiap ahli menyenaraikan 3 nilai yang baik dan 3 nilai yang utama masing-masing beserta justifikasi. Bincang dan bandingkan idea dengan pasangan. Kongsikan kepada rakan sekelas.</a:t>
            </a:r>
            <a:endParaRPr sz="2000">
              <a:solidFill>
                <a:schemeClr val="dk1"/>
              </a:solidFill>
            </a:endParaRPr>
          </a:p>
          <a:p>
            <a:pPr marL="0" lvl="0" indent="0" algn="ctr" rtl="0">
              <a:lnSpc>
                <a:spcPct val="90000"/>
              </a:lnSpc>
              <a:spcBef>
                <a:spcPts val="0"/>
              </a:spcBef>
              <a:spcAft>
                <a:spcPts val="0"/>
              </a:spcAft>
              <a:buClr>
                <a:srgbClr val="000000"/>
              </a:buClr>
              <a:buSzPts val="1800"/>
              <a:buFont typeface="Lato"/>
              <a:buNone/>
            </a:pPr>
            <a:endParaRPr>
              <a:solidFill>
                <a:schemeClr val="dk1"/>
              </a:solidFill>
            </a:endParaRPr>
          </a:p>
        </p:txBody>
      </p:sp>
      <p:grpSp>
        <p:nvGrpSpPr>
          <p:cNvPr id="376" name="Google Shape;376;p13"/>
          <p:cNvGrpSpPr/>
          <p:nvPr/>
        </p:nvGrpSpPr>
        <p:grpSpPr>
          <a:xfrm>
            <a:off x="-187953" y="5788511"/>
            <a:ext cx="460437" cy="470444"/>
            <a:chOff x="-24353875" y="3147725"/>
            <a:chExt cx="289875" cy="296175"/>
          </a:xfrm>
        </p:grpSpPr>
        <p:sp>
          <p:nvSpPr>
            <p:cNvPr id="377" name="Google Shape;377;p1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8" name="Google Shape;378;p1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379" name="Google Shape;379;p13"/>
          <p:cNvGrpSpPr/>
          <p:nvPr/>
        </p:nvGrpSpPr>
        <p:grpSpPr>
          <a:xfrm>
            <a:off x="-663381" y="5660210"/>
            <a:ext cx="475408" cy="468380"/>
            <a:chOff x="-25465200" y="3916150"/>
            <a:chExt cx="299300" cy="294875"/>
          </a:xfrm>
        </p:grpSpPr>
        <p:sp>
          <p:nvSpPr>
            <p:cNvPr id="380" name="Google Shape;380;p1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1" name="Google Shape;381;p1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82" name="Google Shape;382;p13"/>
          <p:cNvSpPr txBox="1"/>
          <p:nvPr/>
        </p:nvSpPr>
        <p:spPr>
          <a:xfrm flipH="1">
            <a:off x="2652618" y="3196457"/>
            <a:ext cx="2253200" cy="6088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000000"/>
              </a:buClr>
              <a:buSzPts val="1600"/>
              <a:buFont typeface="Arial"/>
              <a:buNone/>
            </a:pPr>
            <a:r>
              <a:rPr lang="en-MY" sz="1600" b="0" i="0" u="none" strike="noStrike" cap="none">
                <a:solidFill>
                  <a:schemeClr val="dk1"/>
                </a:solidFill>
                <a:latin typeface="Fira Sans"/>
                <a:ea typeface="Fira Sans"/>
                <a:cs typeface="Fira Sans"/>
                <a:sym typeface="Fira Sans"/>
              </a:rPr>
              <a:t>Salah satu ciri orang berjaya</a:t>
            </a:r>
            <a:endParaRPr sz="1600" b="0" i="0" u="none" strike="noStrike" cap="none">
              <a:solidFill>
                <a:schemeClr val="dk1"/>
              </a:solidFill>
              <a:latin typeface="Fira Sans"/>
              <a:ea typeface="Fira Sans"/>
              <a:cs typeface="Fira Sans"/>
              <a:sym typeface="Fira Sans"/>
            </a:endParaRPr>
          </a:p>
        </p:txBody>
      </p:sp>
      <p:sp>
        <p:nvSpPr>
          <p:cNvPr id="383" name="Google Shape;383;p13"/>
          <p:cNvSpPr txBox="1"/>
          <p:nvPr/>
        </p:nvSpPr>
        <p:spPr>
          <a:xfrm flipH="1">
            <a:off x="2554915" y="2868617"/>
            <a:ext cx="1570400" cy="299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MY" sz="1800" b="1" i="0" u="none" strike="noStrike" cap="none">
                <a:solidFill>
                  <a:schemeClr val="dk1"/>
                </a:solidFill>
                <a:latin typeface="Fira Sans"/>
                <a:ea typeface="Fira Sans"/>
                <a:cs typeface="Fira Sans"/>
                <a:sym typeface="Fira Sans"/>
              </a:rPr>
              <a:t>B1 Contoh Amanah</a:t>
            </a:r>
            <a:endParaRPr sz="1800" b="1" i="0" u="none" strike="noStrike" cap="none">
              <a:solidFill>
                <a:schemeClr val="dk1"/>
              </a:solidFill>
              <a:latin typeface="Fira Sans"/>
              <a:ea typeface="Fira Sans"/>
              <a:cs typeface="Fira Sans"/>
              <a:sym typeface="Fira Sans"/>
            </a:endParaRPr>
          </a:p>
        </p:txBody>
      </p:sp>
      <p:sp>
        <p:nvSpPr>
          <p:cNvPr id="384" name="Google Shape;384;p13"/>
          <p:cNvSpPr/>
          <p:nvPr/>
        </p:nvSpPr>
        <p:spPr>
          <a:xfrm flipH="1">
            <a:off x="2056416" y="2883683"/>
            <a:ext cx="471200" cy="469600"/>
          </a:xfrm>
          <a:prstGeom prst="ellipse">
            <a:avLst/>
          </a:prstGeom>
          <a:solidFill>
            <a:srgbClr val="FFFFFF"/>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5" name="Google Shape;385;p13"/>
          <p:cNvSpPr txBox="1"/>
          <p:nvPr/>
        </p:nvSpPr>
        <p:spPr>
          <a:xfrm flipH="1">
            <a:off x="1978751" y="3016551"/>
            <a:ext cx="625600" cy="2040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MY" sz="1800" b="1" i="0" u="none" strike="noStrike" cap="none">
                <a:solidFill>
                  <a:schemeClr val="dk1"/>
                </a:solidFill>
                <a:latin typeface="Fira Sans"/>
                <a:ea typeface="Fira Sans"/>
                <a:cs typeface="Fira Sans"/>
                <a:sym typeface="Fira Sans"/>
              </a:rPr>
              <a:t>01</a:t>
            </a:r>
            <a:endParaRPr sz="1800" b="1" i="0" u="none" strike="noStrike" cap="none">
              <a:solidFill>
                <a:schemeClr val="dk1"/>
              </a:solidFill>
              <a:latin typeface="Fira Sans"/>
              <a:ea typeface="Fira Sans"/>
              <a:cs typeface="Fira Sans"/>
              <a:sym typeface="Fira Sans"/>
            </a:endParaRPr>
          </a:p>
        </p:txBody>
      </p:sp>
      <p:sp>
        <p:nvSpPr>
          <p:cNvPr id="386" name="Google Shape;386;p13"/>
          <p:cNvSpPr txBox="1"/>
          <p:nvPr/>
        </p:nvSpPr>
        <p:spPr>
          <a:xfrm flipH="1">
            <a:off x="2554915" y="4360267"/>
            <a:ext cx="2253200" cy="6088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000000"/>
              </a:buClr>
              <a:buSzPts val="1600"/>
              <a:buFont typeface="Arial"/>
              <a:buNone/>
            </a:pPr>
            <a:r>
              <a:rPr lang="en-MY" sz="1600" b="0" i="0" u="none" strike="noStrike" cap="none">
                <a:solidFill>
                  <a:schemeClr val="dk1"/>
                </a:solidFill>
                <a:latin typeface="Fira Sans"/>
                <a:ea typeface="Fira Sans"/>
                <a:cs typeface="Fira Sans"/>
                <a:sym typeface="Fira Sans"/>
              </a:rPr>
              <a:t>Justifikasi</a:t>
            </a:r>
            <a:endParaRPr sz="1600" b="0" i="0" u="none" strike="noStrike" cap="none">
              <a:solidFill>
                <a:schemeClr val="dk1"/>
              </a:solidFill>
              <a:latin typeface="Fira Sans"/>
              <a:ea typeface="Fira Sans"/>
              <a:cs typeface="Fira Sans"/>
              <a:sym typeface="Fira Sans"/>
            </a:endParaRPr>
          </a:p>
        </p:txBody>
      </p:sp>
      <p:sp>
        <p:nvSpPr>
          <p:cNvPr id="387" name="Google Shape;387;p13"/>
          <p:cNvSpPr txBox="1"/>
          <p:nvPr/>
        </p:nvSpPr>
        <p:spPr>
          <a:xfrm flipH="1">
            <a:off x="2554915" y="4064567"/>
            <a:ext cx="1570400" cy="138465"/>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MY" sz="1800" b="1" i="0" u="none" strike="noStrike" cap="none" dirty="0">
                <a:solidFill>
                  <a:schemeClr val="dk1"/>
                </a:solidFill>
                <a:latin typeface="Fira Sans"/>
                <a:ea typeface="Fira Sans"/>
                <a:cs typeface="Fira Sans"/>
                <a:sym typeface="Fira Sans"/>
              </a:rPr>
              <a:t>B2</a:t>
            </a:r>
            <a:endParaRPr sz="1800" b="1" i="0" u="none" strike="noStrike" cap="none" dirty="0">
              <a:solidFill>
                <a:schemeClr val="dk1"/>
              </a:solidFill>
              <a:latin typeface="Fira Sans"/>
              <a:ea typeface="Fira Sans"/>
              <a:cs typeface="Fira Sans"/>
              <a:sym typeface="Fira Sans"/>
            </a:endParaRPr>
          </a:p>
        </p:txBody>
      </p:sp>
      <p:sp>
        <p:nvSpPr>
          <p:cNvPr id="388" name="Google Shape;388;p13"/>
          <p:cNvSpPr/>
          <p:nvPr/>
        </p:nvSpPr>
        <p:spPr>
          <a:xfrm flipH="1">
            <a:off x="2056416" y="4079633"/>
            <a:ext cx="471200" cy="469600"/>
          </a:xfrm>
          <a:prstGeom prst="ellipse">
            <a:avLst/>
          </a:prstGeom>
          <a:solidFill>
            <a:srgbClr val="FFFFFF"/>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9" name="Google Shape;389;p13"/>
          <p:cNvSpPr txBox="1"/>
          <p:nvPr/>
        </p:nvSpPr>
        <p:spPr>
          <a:xfrm flipH="1">
            <a:off x="1978751" y="4212500"/>
            <a:ext cx="625600" cy="2040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MY" sz="1800" b="1" i="0" u="none" strike="noStrike" cap="none">
                <a:solidFill>
                  <a:schemeClr val="dk1"/>
                </a:solidFill>
                <a:latin typeface="Fira Sans"/>
                <a:ea typeface="Fira Sans"/>
                <a:cs typeface="Fira Sans"/>
                <a:sym typeface="Fira Sans"/>
              </a:rPr>
              <a:t>02</a:t>
            </a:r>
            <a:endParaRPr sz="1800" b="1" i="0" u="none" strike="noStrike" cap="none">
              <a:solidFill>
                <a:schemeClr val="dk1"/>
              </a:solidFill>
              <a:latin typeface="Fira Sans"/>
              <a:ea typeface="Fira Sans"/>
              <a:cs typeface="Fira Sans"/>
              <a:sym typeface="Fira Sans"/>
            </a:endParaRPr>
          </a:p>
        </p:txBody>
      </p:sp>
      <p:sp>
        <p:nvSpPr>
          <p:cNvPr id="390" name="Google Shape;390;p13"/>
          <p:cNvSpPr txBox="1"/>
          <p:nvPr/>
        </p:nvSpPr>
        <p:spPr>
          <a:xfrm flipH="1">
            <a:off x="2554915" y="5497351"/>
            <a:ext cx="2253200" cy="6088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000000"/>
              </a:buClr>
              <a:buSzPts val="1600"/>
              <a:buFont typeface="Arial"/>
              <a:buNone/>
            </a:pPr>
            <a:r>
              <a:rPr lang="en-MY" sz="1600" b="0" i="0" u="none" strike="noStrike" cap="none">
                <a:solidFill>
                  <a:schemeClr val="dk1"/>
                </a:solidFill>
                <a:latin typeface="Fira Sans"/>
                <a:ea typeface="Fira Sans"/>
                <a:cs typeface="Fira Sans"/>
                <a:sym typeface="Fira Sans"/>
              </a:rPr>
              <a:t>Justifikasi</a:t>
            </a:r>
            <a:endParaRPr sz="1600" b="0" i="0" u="none" strike="noStrike" cap="none">
              <a:solidFill>
                <a:schemeClr val="dk1"/>
              </a:solidFill>
              <a:latin typeface="Fira Sans"/>
              <a:ea typeface="Fira Sans"/>
              <a:cs typeface="Fira Sans"/>
              <a:sym typeface="Fira Sans"/>
            </a:endParaRPr>
          </a:p>
        </p:txBody>
      </p:sp>
      <p:sp>
        <p:nvSpPr>
          <p:cNvPr id="391" name="Google Shape;391;p13"/>
          <p:cNvSpPr txBox="1"/>
          <p:nvPr/>
        </p:nvSpPr>
        <p:spPr>
          <a:xfrm flipH="1">
            <a:off x="2554915" y="5201651"/>
            <a:ext cx="1570400" cy="299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MY" sz="1800" b="1" i="0" u="none" strike="noStrike" cap="none">
                <a:solidFill>
                  <a:schemeClr val="dk1"/>
                </a:solidFill>
                <a:latin typeface="Fira Sans"/>
                <a:ea typeface="Fira Sans"/>
                <a:cs typeface="Fira Sans"/>
                <a:sym typeface="Fira Sans"/>
              </a:rPr>
              <a:t>B3</a:t>
            </a:r>
            <a:endParaRPr sz="1800" b="1" i="0" u="none" strike="noStrike" cap="none">
              <a:solidFill>
                <a:schemeClr val="dk1"/>
              </a:solidFill>
              <a:latin typeface="Fira Sans"/>
              <a:ea typeface="Fira Sans"/>
              <a:cs typeface="Fira Sans"/>
              <a:sym typeface="Fira Sans"/>
            </a:endParaRPr>
          </a:p>
        </p:txBody>
      </p:sp>
      <p:sp>
        <p:nvSpPr>
          <p:cNvPr id="392" name="Google Shape;392;p13"/>
          <p:cNvSpPr/>
          <p:nvPr/>
        </p:nvSpPr>
        <p:spPr>
          <a:xfrm flipH="1">
            <a:off x="2056416" y="5216716"/>
            <a:ext cx="471200" cy="469600"/>
          </a:xfrm>
          <a:prstGeom prst="ellipse">
            <a:avLst/>
          </a:prstGeom>
          <a:solidFill>
            <a:srgbClr val="FFFFFF"/>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3" name="Google Shape;393;p13"/>
          <p:cNvSpPr txBox="1"/>
          <p:nvPr/>
        </p:nvSpPr>
        <p:spPr>
          <a:xfrm flipH="1">
            <a:off x="1978751" y="5349584"/>
            <a:ext cx="625600" cy="2040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MY" sz="1800" b="1" i="0" u="none" strike="noStrike" cap="none">
                <a:solidFill>
                  <a:schemeClr val="dk1"/>
                </a:solidFill>
                <a:latin typeface="Fira Sans"/>
                <a:ea typeface="Fira Sans"/>
                <a:cs typeface="Fira Sans"/>
                <a:sym typeface="Fira Sans"/>
              </a:rPr>
              <a:t>03</a:t>
            </a:r>
            <a:endParaRPr sz="1800" b="1" i="0" u="none" strike="noStrike" cap="none">
              <a:solidFill>
                <a:schemeClr val="dk1"/>
              </a:solidFill>
              <a:latin typeface="Fira Sans"/>
              <a:ea typeface="Fira Sans"/>
              <a:cs typeface="Fira Sans"/>
              <a:sym typeface="Fira Sans"/>
            </a:endParaRPr>
          </a:p>
        </p:txBody>
      </p:sp>
      <p:sp>
        <p:nvSpPr>
          <p:cNvPr id="394" name="Google Shape;394;p13"/>
          <p:cNvSpPr/>
          <p:nvPr/>
        </p:nvSpPr>
        <p:spPr>
          <a:xfrm>
            <a:off x="1292167" y="1822200"/>
            <a:ext cx="4061200" cy="608800"/>
          </a:xfrm>
          <a:prstGeom prst="chevron">
            <a:avLst>
              <a:gd name="adj" fmla="val 30786"/>
            </a:avLst>
          </a:prstGeom>
          <a:solidFill>
            <a:srgbClr val="FFFFFF"/>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5" name="Google Shape;395;p13"/>
          <p:cNvSpPr txBox="1"/>
          <p:nvPr/>
        </p:nvSpPr>
        <p:spPr>
          <a:xfrm>
            <a:off x="2932500" y="1977000"/>
            <a:ext cx="1975600" cy="2992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MY" sz="1800" b="1" i="0" u="none" strike="noStrike" cap="none">
                <a:solidFill>
                  <a:schemeClr val="dk1"/>
                </a:solidFill>
                <a:latin typeface="Fira Sans"/>
                <a:ea typeface="Fira Sans"/>
                <a:cs typeface="Fira Sans"/>
                <a:sym typeface="Fira Sans"/>
              </a:rPr>
              <a:t>Yang Baik</a:t>
            </a:r>
            <a:endParaRPr sz="1800" b="1" i="0" u="none" strike="noStrike" cap="none">
              <a:solidFill>
                <a:schemeClr val="dk1"/>
              </a:solidFill>
              <a:latin typeface="Fira Sans"/>
              <a:ea typeface="Fira Sans"/>
              <a:cs typeface="Fira Sans"/>
              <a:sym typeface="Fira Sans"/>
            </a:endParaRPr>
          </a:p>
        </p:txBody>
      </p:sp>
      <p:sp>
        <p:nvSpPr>
          <p:cNvPr id="374" name="Google Shape;374;p13"/>
          <p:cNvSpPr/>
          <p:nvPr/>
        </p:nvSpPr>
        <p:spPr>
          <a:xfrm flipH="1">
            <a:off x="1787967" y="1624767"/>
            <a:ext cx="1007200" cy="1003600"/>
          </a:xfrm>
          <a:prstGeom prst="ellipse">
            <a:avLst/>
          </a:prstGeom>
          <a:solidFill>
            <a:srgbClr val="FFFFFF"/>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396" name="Google Shape;396;p13"/>
          <p:cNvCxnSpPr>
            <a:stCxn id="397" idx="4"/>
          </p:cNvCxnSpPr>
          <p:nvPr/>
        </p:nvCxnSpPr>
        <p:spPr>
          <a:xfrm>
            <a:off x="9895300" y="2628367"/>
            <a:ext cx="0" cy="3688500"/>
          </a:xfrm>
          <a:prstGeom prst="straightConnector1">
            <a:avLst/>
          </a:prstGeom>
          <a:noFill/>
          <a:ln w="9525" cap="flat" cmpd="sng">
            <a:solidFill>
              <a:schemeClr val="accent4"/>
            </a:solidFill>
            <a:prstDash val="solid"/>
            <a:round/>
            <a:headEnd type="none" w="sm" len="sm"/>
            <a:tailEnd type="none" w="sm" len="sm"/>
          </a:ln>
        </p:spPr>
      </p:cxnSp>
      <p:sp>
        <p:nvSpPr>
          <p:cNvPr id="398" name="Google Shape;398;p13"/>
          <p:cNvSpPr txBox="1"/>
          <p:nvPr/>
        </p:nvSpPr>
        <p:spPr>
          <a:xfrm flipH="1">
            <a:off x="7396848" y="3164317"/>
            <a:ext cx="2253200" cy="608800"/>
          </a:xfrm>
          <a:prstGeom prst="rect">
            <a:avLst/>
          </a:prstGeom>
          <a:noFill/>
          <a:ln>
            <a:noFill/>
          </a:ln>
        </p:spPr>
        <p:txBody>
          <a:bodyPr spcFirstLastPara="1" wrap="square" lIns="121900" tIns="121900" rIns="121900" bIns="121900" anchor="ctr" anchorCtr="0">
            <a:noAutofit/>
          </a:bodyPr>
          <a:lstStyle/>
          <a:p>
            <a:pPr marL="0" marR="0" lvl="0" indent="0" algn="r" rtl="0">
              <a:lnSpc>
                <a:spcPct val="115000"/>
              </a:lnSpc>
              <a:spcBef>
                <a:spcPts val="0"/>
              </a:spcBef>
              <a:spcAft>
                <a:spcPts val="0"/>
              </a:spcAft>
              <a:buClr>
                <a:srgbClr val="000000"/>
              </a:buClr>
              <a:buSzPts val="1600"/>
              <a:buFont typeface="Arial"/>
              <a:buNone/>
            </a:pPr>
            <a:r>
              <a:rPr lang="en-MY" sz="1600" b="0" i="0" u="none" strike="noStrike" cap="none">
                <a:solidFill>
                  <a:schemeClr val="dk1"/>
                </a:solidFill>
                <a:latin typeface="Fira Sans"/>
                <a:ea typeface="Fira Sans"/>
                <a:cs typeface="Fira Sans"/>
                <a:sym typeface="Fira Sans"/>
              </a:rPr>
              <a:t>Untuk berjaya dalam hidup dunia akhirat</a:t>
            </a:r>
            <a:endParaRPr sz="1600" b="0" i="0" u="none" strike="noStrike" cap="none">
              <a:solidFill>
                <a:schemeClr val="dk1"/>
              </a:solidFill>
              <a:latin typeface="Fira Sans"/>
              <a:ea typeface="Fira Sans"/>
              <a:cs typeface="Fira Sans"/>
              <a:sym typeface="Fira Sans"/>
            </a:endParaRPr>
          </a:p>
        </p:txBody>
      </p:sp>
      <p:sp>
        <p:nvSpPr>
          <p:cNvPr id="399" name="Google Shape;399;p13"/>
          <p:cNvSpPr txBox="1"/>
          <p:nvPr/>
        </p:nvSpPr>
        <p:spPr>
          <a:xfrm flipH="1">
            <a:off x="8079648" y="2868617"/>
            <a:ext cx="1570400" cy="193884"/>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MY" sz="1800" b="1" i="0" u="none" strike="noStrike" cap="none">
                <a:solidFill>
                  <a:schemeClr val="dk1"/>
                </a:solidFill>
                <a:latin typeface="Fira Sans"/>
                <a:ea typeface="Fira Sans"/>
                <a:cs typeface="Fira Sans"/>
                <a:sym typeface="Fira Sans"/>
              </a:rPr>
              <a:t>U1 Contoh Ilmu</a:t>
            </a:r>
            <a:endParaRPr sz="1800" b="1" i="0" u="none" strike="noStrike" cap="none">
              <a:solidFill>
                <a:schemeClr val="dk1"/>
              </a:solidFill>
              <a:latin typeface="Fira Sans"/>
              <a:ea typeface="Fira Sans"/>
              <a:cs typeface="Fira Sans"/>
              <a:sym typeface="Fira Sans"/>
            </a:endParaRPr>
          </a:p>
        </p:txBody>
      </p:sp>
      <p:sp>
        <p:nvSpPr>
          <p:cNvPr id="400" name="Google Shape;400;p13"/>
          <p:cNvSpPr/>
          <p:nvPr/>
        </p:nvSpPr>
        <p:spPr>
          <a:xfrm flipH="1">
            <a:off x="9660149" y="2883683"/>
            <a:ext cx="471200" cy="469600"/>
          </a:xfrm>
          <a:prstGeom prst="ellipse">
            <a:avLst/>
          </a:prstGeom>
          <a:solidFill>
            <a:srgbClr val="FFFFFF"/>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1" name="Google Shape;401;p13"/>
          <p:cNvSpPr txBox="1"/>
          <p:nvPr/>
        </p:nvSpPr>
        <p:spPr>
          <a:xfrm flipH="1">
            <a:off x="9582484" y="3016551"/>
            <a:ext cx="625600" cy="2040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MY" sz="1800" b="1" i="0" u="none" strike="noStrike" cap="none">
                <a:solidFill>
                  <a:schemeClr val="dk1"/>
                </a:solidFill>
                <a:latin typeface="Fira Sans"/>
                <a:ea typeface="Fira Sans"/>
                <a:cs typeface="Fira Sans"/>
                <a:sym typeface="Fira Sans"/>
              </a:rPr>
              <a:t>01</a:t>
            </a:r>
            <a:endParaRPr sz="1800" b="1" i="0" u="none" strike="noStrike" cap="none">
              <a:solidFill>
                <a:schemeClr val="dk1"/>
              </a:solidFill>
              <a:latin typeface="Fira Sans"/>
              <a:ea typeface="Fira Sans"/>
              <a:cs typeface="Fira Sans"/>
              <a:sym typeface="Fira Sans"/>
            </a:endParaRPr>
          </a:p>
        </p:txBody>
      </p:sp>
      <p:sp>
        <p:nvSpPr>
          <p:cNvPr id="402" name="Google Shape;402;p13"/>
          <p:cNvSpPr txBox="1"/>
          <p:nvPr/>
        </p:nvSpPr>
        <p:spPr>
          <a:xfrm flipH="1">
            <a:off x="7396848" y="4360267"/>
            <a:ext cx="2253200" cy="608800"/>
          </a:xfrm>
          <a:prstGeom prst="rect">
            <a:avLst/>
          </a:prstGeom>
          <a:noFill/>
          <a:ln>
            <a:noFill/>
          </a:ln>
        </p:spPr>
        <p:txBody>
          <a:bodyPr spcFirstLastPara="1" wrap="square" lIns="121900" tIns="121900" rIns="121900" bIns="121900" anchor="ctr" anchorCtr="0">
            <a:noAutofit/>
          </a:bodyPr>
          <a:lstStyle/>
          <a:p>
            <a:pPr marL="0" marR="0" lvl="0" indent="0" algn="r" rtl="0">
              <a:lnSpc>
                <a:spcPct val="115000"/>
              </a:lnSpc>
              <a:spcBef>
                <a:spcPts val="0"/>
              </a:spcBef>
              <a:spcAft>
                <a:spcPts val="0"/>
              </a:spcAft>
              <a:buClr>
                <a:srgbClr val="000000"/>
              </a:buClr>
              <a:buSzPts val="1600"/>
              <a:buFont typeface="Arial"/>
              <a:buNone/>
            </a:pPr>
            <a:r>
              <a:rPr lang="en-MY" sz="1600" b="0" i="0" u="none" strike="noStrike" cap="none">
                <a:solidFill>
                  <a:schemeClr val="dk1"/>
                </a:solidFill>
                <a:latin typeface="Fira Sans"/>
                <a:ea typeface="Fira Sans"/>
                <a:cs typeface="Fira Sans"/>
                <a:sym typeface="Fira Sans"/>
              </a:rPr>
              <a:t>Justifikasi</a:t>
            </a:r>
            <a:endParaRPr sz="1600" b="0" i="0" u="none" strike="noStrike" cap="none">
              <a:solidFill>
                <a:schemeClr val="dk1"/>
              </a:solidFill>
              <a:latin typeface="Fira Sans"/>
              <a:ea typeface="Fira Sans"/>
              <a:cs typeface="Fira Sans"/>
              <a:sym typeface="Fira Sans"/>
            </a:endParaRPr>
          </a:p>
        </p:txBody>
      </p:sp>
      <p:sp>
        <p:nvSpPr>
          <p:cNvPr id="403" name="Google Shape;403;p13"/>
          <p:cNvSpPr txBox="1"/>
          <p:nvPr/>
        </p:nvSpPr>
        <p:spPr>
          <a:xfrm flipH="1">
            <a:off x="8079648" y="4064567"/>
            <a:ext cx="1570400" cy="2992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MY" sz="1800" b="1" i="0" u="none" strike="noStrike" cap="none">
                <a:solidFill>
                  <a:schemeClr val="dk1"/>
                </a:solidFill>
                <a:latin typeface="Fira Sans"/>
                <a:ea typeface="Fira Sans"/>
                <a:cs typeface="Fira Sans"/>
                <a:sym typeface="Fira Sans"/>
              </a:rPr>
              <a:t>U2</a:t>
            </a:r>
            <a:endParaRPr sz="1800" b="1" i="0" u="none" strike="noStrike" cap="none">
              <a:solidFill>
                <a:schemeClr val="dk1"/>
              </a:solidFill>
              <a:latin typeface="Fira Sans"/>
              <a:ea typeface="Fira Sans"/>
              <a:cs typeface="Fira Sans"/>
              <a:sym typeface="Fira Sans"/>
            </a:endParaRPr>
          </a:p>
        </p:txBody>
      </p:sp>
      <p:sp>
        <p:nvSpPr>
          <p:cNvPr id="404" name="Google Shape;404;p13"/>
          <p:cNvSpPr/>
          <p:nvPr/>
        </p:nvSpPr>
        <p:spPr>
          <a:xfrm flipH="1">
            <a:off x="9660149" y="4079633"/>
            <a:ext cx="471200" cy="469600"/>
          </a:xfrm>
          <a:prstGeom prst="ellipse">
            <a:avLst/>
          </a:prstGeom>
          <a:solidFill>
            <a:srgbClr val="FFFFFF"/>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5" name="Google Shape;405;p13"/>
          <p:cNvSpPr txBox="1"/>
          <p:nvPr/>
        </p:nvSpPr>
        <p:spPr>
          <a:xfrm flipH="1">
            <a:off x="9582484" y="4212500"/>
            <a:ext cx="625600" cy="2040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MY" sz="1800" b="1" i="0" u="none" strike="noStrike" cap="none">
                <a:solidFill>
                  <a:schemeClr val="dk1"/>
                </a:solidFill>
                <a:latin typeface="Fira Sans"/>
                <a:ea typeface="Fira Sans"/>
                <a:cs typeface="Fira Sans"/>
                <a:sym typeface="Fira Sans"/>
              </a:rPr>
              <a:t>02</a:t>
            </a:r>
            <a:endParaRPr sz="1800" b="1" i="0" u="none" strike="noStrike" cap="none">
              <a:solidFill>
                <a:schemeClr val="dk1"/>
              </a:solidFill>
              <a:latin typeface="Fira Sans"/>
              <a:ea typeface="Fira Sans"/>
              <a:cs typeface="Fira Sans"/>
              <a:sym typeface="Fira Sans"/>
            </a:endParaRPr>
          </a:p>
        </p:txBody>
      </p:sp>
      <p:sp>
        <p:nvSpPr>
          <p:cNvPr id="406" name="Google Shape;406;p13"/>
          <p:cNvSpPr txBox="1"/>
          <p:nvPr/>
        </p:nvSpPr>
        <p:spPr>
          <a:xfrm flipH="1">
            <a:off x="7396848" y="5497351"/>
            <a:ext cx="2253200" cy="608800"/>
          </a:xfrm>
          <a:prstGeom prst="rect">
            <a:avLst/>
          </a:prstGeom>
          <a:noFill/>
          <a:ln>
            <a:noFill/>
          </a:ln>
        </p:spPr>
        <p:txBody>
          <a:bodyPr spcFirstLastPara="1" wrap="square" lIns="121900" tIns="121900" rIns="121900" bIns="121900" anchor="ctr" anchorCtr="0">
            <a:noAutofit/>
          </a:bodyPr>
          <a:lstStyle/>
          <a:p>
            <a:pPr marL="0" marR="0" lvl="0" indent="0" algn="r" rtl="0">
              <a:lnSpc>
                <a:spcPct val="115000"/>
              </a:lnSpc>
              <a:spcBef>
                <a:spcPts val="0"/>
              </a:spcBef>
              <a:spcAft>
                <a:spcPts val="0"/>
              </a:spcAft>
              <a:buClr>
                <a:srgbClr val="000000"/>
              </a:buClr>
              <a:buSzPts val="1600"/>
              <a:buFont typeface="Arial"/>
              <a:buNone/>
            </a:pPr>
            <a:r>
              <a:rPr lang="en-MY" sz="1600" b="0" i="0" u="none" strike="noStrike" cap="none">
                <a:solidFill>
                  <a:schemeClr val="dk1"/>
                </a:solidFill>
                <a:latin typeface="Fira Sans"/>
                <a:ea typeface="Fira Sans"/>
                <a:cs typeface="Fira Sans"/>
                <a:sym typeface="Fira Sans"/>
              </a:rPr>
              <a:t>Justifikasi</a:t>
            </a:r>
            <a:endParaRPr sz="1600" b="0" i="0" u="none" strike="noStrike" cap="none">
              <a:solidFill>
                <a:schemeClr val="dk1"/>
              </a:solidFill>
              <a:latin typeface="Fira Sans"/>
              <a:ea typeface="Fira Sans"/>
              <a:cs typeface="Fira Sans"/>
              <a:sym typeface="Fira Sans"/>
            </a:endParaRPr>
          </a:p>
        </p:txBody>
      </p:sp>
      <p:sp>
        <p:nvSpPr>
          <p:cNvPr id="407" name="Google Shape;407;p13"/>
          <p:cNvSpPr txBox="1"/>
          <p:nvPr/>
        </p:nvSpPr>
        <p:spPr>
          <a:xfrm flipH="1">
            <a:off x="8079648" y="5201651"/>
            <a:ext cx="1570400" cy="2992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MY" sz="1800" b="1" i="0" u="none" strike="noStrike" cap="none">
                <a:solidFill>
                  <a:schemeClr val="dk1"/>
                </a:solidFill>
                <a:latin typeface="Fira Sans"/>
                <a:ea typeface="Fira Sans"/>
                <a:cs typeface="Fira Sans"/>
                <a:sym typeface="Fira Sans"/>
              </a:rPr>
              <a:t>U3</a:t>
            </a:r>
            <a:endParaRPr sz="1800" b="1" i="0" u="none" strike="noStrike" cap="none">
              <a:solidFill>
                <a:schemeClr val="dk1"/>
              </a:solidFill>
              <a:latin typeface="Fira Sans"/>
              <a:ea typeface="Fira Sans"/>
              <a:cs typeface="Fira Sans"/>
              <a:sym typeface="Fira Sans"/>
            </a:endParaRPr>
          </a:p>
        </p:txBody>
      </p:sp>
      <p:sp>
        <p:nvSpPr>
          <p:cNvPr id="408" name="Google Shape;408;p13"/>
          <p:cNvSpPr/>
          <p:nvPr/>
        </p:nvSpPr>
        <p:spPr>
          <a:xfrm flipH="1">
            <a:off x="9660149" y="5216716"/>
            <a:ext cx="471200" cy="469600"/>
          </a:xfrm>
          <a:prstGeom prst="ellipse">
            <a:avLst/>
          </a:prstGeom>
          <a:solidFill>
            <a:srgbClr val="FFFFFF"/>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9" name="Google Shape;409;p13"/>
          <p:cNvSpPr txBox="1"/>
          <p:nvPr/>
        </p:nvSpPr>
        <p:spPr>
          <a:xfrm flipH="1">
            <a:off x="9582484" y="5349584"/>
            <a:ext cx="625600" cy="2040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MY" sz="1800" b="1" i="0" u="none" strike="noStrike" cap="none">
                <a:solidFill>
                  <a:schemeClr val="dk1"/>
                </a:solidFill>
                <a:latin typeface="Fira Sans"/>
                <a:ea typeface="Fira Sans"/>
                <a:cs typeface="Fira Sans"/>
                <a:sym typeface="Fira Sans"/>
              </a:rPr>
              <a:t>03</a:t>
            </a:r>
            <a:endParaRPr sz="1800" b="1" i="0" u="none" strike="noStrike" cap="none">
              <a:solidFill>
                <a:schemeClr val="dk1"/>
              </a:solidFill>
              <a:latin typeface="Fira Sans"/>
              <a:ea typeface="Fira Sans"/>
              <a:cs typeface="Fira Sans"/>
              <a:sym typeface="Fira Sans"/>
            </a:endParaRPr>
          </a:p>
        </p:txBody>
      </p:sp>
      <p:sp>
        <p:nvSpPr>
          <p:cNvPr id="410" name="Google Shape;410;p13"/>
          <p:cNvSpPr/>
          <p:nvPr/>
        </p:nvSpPr>
        <p:spPr>
          <a:xfrm rot="10800000">
            <a:off x="6833500" y="1822200"/>
            <a:ext cx="4061200" cy="608800"/>
          </a:xfrm>
          <a:prstGeom prst="chevron">
            <a:avLst>
              <a:gd name="adj" fmla="val 30786"/>
            </a:avLst>
          </a:prstGeom>
          <a:solidFill>
            <a:srgbClr val="FFFFFF"/>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1" name="Google Shape;411;p13"/>
          <p:cNvSpPr txBox="1"/>
          <p:nvPr/>
        </p:nvSpPr>
        <p:spPr>
          <a:xfrm>
            <a:off x="7226767" y="1977000"/>
            <a:ext cx="1975600" cy="2992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MY" sz="1800" b="1" i="0" u="none" strike="noStrike" cap="none">
                <a:solidFill>
                  <a:schemeClr val="dk1"/>
                </a:solidFill>
                <a:latin typeface="Fira Sans"/>
                <a:ea typeface="Fira Sans"/>
                <a:cs typeface="Fira Sans"/>
                <a:sym typeface="Fira Sans"/>
              </a:rPr>
              <a:t>Yang Utama/ Penting</a:t>
            </a:r>
            <a:endParaRPr sz="1800" b="1" i="0" u="none" strike="noStrike" cap="none">
              <a:solidFill>
                <a:schemeClr val="dk1"/>
              </a:solidFill>
              <a:latin typeface="Fira Sans"/>
              <a:ea typeface="Fira Sans"/>
              <a:cs typeface="Fira Sans"/>
              <a:sym typeface="Fira Sans"/>
            </a:endParaRPr>
          </a:p>
        </p:txBody>
      </p:sp>
      <p:sp>
        <p:nvSpPr>
          <p:cNvPr id="397" name="Google Shape;397;p13"/>
          <p:cNvSpPr/>
          <p:nvPr/>
        </p:nvSpPr>
        <p:spPr>
          <a:xfrm flipH="1">
            <a:off x="9391700" y="1624767"/>
            <a:ext cx="1007200" cy="1003600"/>
          </a:xfrm>
          <a:prstGeom prst="ellipse">
            <a:avLst/>
          </a:prstGeom>
          <a:solidFill>
            <a:srgbClr val="FFFFFF"/>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412" name="Google Shape;412;p13" descr="Good Idea with solid fill"/>
          <p:cNvPicPr preferRelativeResize="0"/>
          <p:nvPr/>
        </p:nvPicPr>
        <p:blipFill rotWithShape="1">
          <a:blip r:embed="rId3">
            <a:alphaModFix/>
          </a:blip>
          <a:srcRect/>
          <a:stretch/>
        </p:blipFill>
        <p:spPr>
          <a:xfrm>
            <a:off x="1834367" y="1669724"/>
            <a:ext cx="914400" cy="914400"/>
          </a:xfrm>
          <a:prstGeom prst="rect">
            <a:avLst/>
          </a:prstGeom>
          <a:noFill/>
          <a:ln>
            <a:noFill/>
          </a:ln>
        </p:spPr>
      </p:pic>
      <p:pic>
        <p:nvPicPr>
          <p:cNvPr id="413" name="Google Shape;413;p13" descr="Priorities with solid fill"/>
          <p:cNvPicPr preferRelativeResize="0"/>
          <p:nvPr/>
        </p:nvPicPr>
        <p:blipFill rotWithShape="1">
          <a:blip r:embed="rId4">
            <a:alphaModFix/>
          </a:blip>
          <a:srcRect/>
          <a:stretch/>
        </p:blipFill>
        <p:spPr>
          <a:xfrm>
            <a:off x="9379065" y="1673346"/>
            <a:ext cx="914400" cy="914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14"/>
          <p:cNvSpPr txBox="1">
            <a:spLocks noGrp="1"/>
          </p:cNvSpPr>
          <p:nvPr>
            <p:ph type="title"/>
          </p:nvPr>
        </p:nvSpPr>
        <p:spPr>
          <a:xfrm>
            <a:off x="339451" y="248579"/>
            <a:ext cx="5066737" cy="176292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400"/>
              <a:buNone/>
            </a:pPr>
            <a:r>
              <a:rPr lang="en-MY" sz="4800"/>
              <a:t>DEFINISI NILAI</a:t>
            </a:r>
            <a:endParaRPr/>
          </a:p>
        </p:txBody>
      </p:sp>
      <p:sp>
        <p:nvSpPr>
          <p:cNvPr id="419" name="Google Shape;419;p14"/>
          <p:cNvSpPr txBox="1">
            <a:spLocks noGrp="1"/>
          </p:cNvSpPr>
          <p:nvPr>
            <p:ph type="body" idx="1"/>
          </p:nvPr>
        </p:nvSpPr>
        <p:spPr>
          <a:xfrm>
            <a:off x="6096000" y="1399032"/>
            <a:ext cx="5501834" cy="4471416"/>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200"/>
              <a:buChar char="•"/>
            </a:pPr>
            <a:r>
              <a:rPr lang="en-MY" sz="2200">
                <a:solidFill>
                  <a:schemeClr val="dk1"/>
                </a:solidFill>
              </a:rPr>
              <a:t>Standard atau ukur tara dan prinsip yang digunakan untuk mempertimbangkan harga (</a:t>
            </a:r>
            <a:r>
              <a:rPr lang="en-MY" sz="2200" i="1">
                <a:solidFill>
                  <a:schemeClr val="dk1"/>
                </a:solidFill>
              </a:rPr>
              <a:t>worth</a:t>
            </a:r>
            <a:r>
              <a:rPr lang="en-MY" sz="2200">
                <a:solidFill>
                  <a:schemeClr val="dk1"/>
                </a:solidFill>
              </a:rPr>
              <a:t>) sesuatu benda, perkara, perbuatan, tingkah laku, kejadian dan keadaan sama ada: benar, baik, berguna, diingini atau sebaliknya palsu, buruk, tidak diingini, tidak berguna dan dibenci (Hashim Musa, 2008)</a:t>
            </a:r>
            <a:endParaRPr/>
          </a:p>
        </p:txBody>
      </p:sp>
      <p:pic>
        <p:nvPicPr>
          <p:cNvPr id="420" name="Google Shape;420;p14" descr="A picture containing graphical user interface&#10;&#10;Description automatically generated"/>
          <p:cNvPicPr preferRelativeResize="0"/>
          <p:nvPr/>
        </p:nvPicPr>
        <p:blipFill rotWithShape="1">
          <a:blip r:embed="rId3">
            <a:alphaModFix/>
          </a:blip>
          <a:srcRect/>
          <a:stretch/>
        </p:blipFill>
        <p:spPr>
          <a:xfrm>
            <a:off x="594166" y="2011506"/>
            <a:ext cx="4286250" cy="2847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r>
              <a:rPr lang="en-MY"/>
              <a:t>BEZA ETIKA, MORAL DAN NILAI</a:t>
            </a:r>
            <a:endParaRPr/>
          </a:p>
        </p:txBody>
      </p:sp>
      <p:sp>
        <p:nvSpPr>
          <p:cNvPr id="427" name="Google Shape;427;p15"/>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200"/>
              <a:buNone/>
            </a:pPr>
            <a:fld id="{00000000-1234-1234-1234-123412341234}" type="slidenum">
              <a:rPr lang="en-MY"/>
              <a:t>28</a:t>
            </a:fld>
            <a:endParaRPr/>
          </a:p>
        </p:txBody>
      </p:sp>
      <p:grpSp>
        <p:nvGrpSpPr>
          <p:cNvPr id="428" name="Google Shape;428;p15"/>
          <p:cNvGrpSpPr/>
          <p:nvPr/>
        </p:nvGrpSpPr>
        <p:grpSpPr>
          <a:xfrm>
            <a:off x="2034540" y="1883390"/>
            <a:ext cx="8122920" cy="4062240"/>
            <a:chOff x="2540" y="192702"/>
            <a:chExt cx="8122920" cy="4062240"/>
          </a:xfrm>
        </p:grpSpPr>
        <p:sp>
          <p:nvSpPr>
            <p:cNvPr id="429" name="Google Shape;429;p15"/>
            <p:cNvSpPr/>
            <p:nvPr/>
          </p:nvSpPr>
          <p:spPr>
            <a:xfrm>
              <a:off x="2540" y="192702"/>
              <a:ext cx="2476500" cy="460800"/>
            </a:xfrm>
            <a:prstGeom prst="rect">
              <a:avLst/>
            </a:prstGeom>
            <a:solidFill>
              <a:srgbClr val="95295C"/>
            </a:solidFill>
            <a:ln w="12700" cap="flat" cmpd="sng">
              <a:solidFill>
                <a:srgbClr val="95295C"/>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5"/>
            <p:cNvSpPr txBox="1"/>
            <p:nvPr/>
          </p:nvSpPr>
          <p:spPr>
            <a:xfrm>
              <a:off x="2540" y="192702"/>
              <a:ext cx="2476500" cy="460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MY" sz="1600" b="0" i="0" u="none" strike="noStrike" cap="none">
                  <a:solidFill>
                    <a:schemeClr val="lt1"/>
                  </a:solidFill>
                  <a:latin typeface="Calibri"/>
                  <a:ea typeface="Calibri"/>
                  <a:cs typeface="Calibri"/>
                  <a:sym typeface="Calibri"/>
                </a:rPr>
                <a:t>NILAI		</a:t>
              </a:r>
              <a:endParaRPr sz="1400" b="0" i="0" u="none" strike="noStrike" cap="none">
                <a:solidFill>
                  <a:srgbClr val="000000"/>
                </a:solidFill>
                <a:latin typeface="Arial"/>
                <a:ea typeface="Arial"/>
                <a:cs typeface="Arial"/>
                <a:sym typeface="Arial"/>
              </a:endParaRPr>
            </a:p>
          </p:txBody>
        </p:sp>
        <p:sp>
          <p:nvSpPr>
            <p:cNvPr id="431" name="Google Shape;431;p15"/>
            <p:cNvSpPr/>
            <p:nvPr/>
          </p:nvSpPr>
          <p:spPr>
            <a:xfrm>
              <a:off x="2540" y="653502"/>
              <a:ext cx="2476500" cy="3601440"/>
            </a:xfrm>
            <a:prstGeom prst="rect">
              <a:avLst/>
            </a:prstGeom>
            <a:solidFill>
              <a:srgbClr val="DBCAD1">
                <a:alpha val="89019"/>
              </a:srgbClr>
            </a:solidFill>
            <a:ln w="12700" cap="flat" cmpd="sng">
              <a:solidFill>
                <a:srgbClr val="DBCAD1">
                  <a:alpha val="89019"/>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15"/>
            <p:cNvSpPr txBox="1"/>
            <p:nvPr/>
          </p:nvSpPr>
          <p:spPr>
            <a:xfrm>
              <a:off x="2540" y="653502"/>
              <a:ext cx="2476500" cy="3601440"/>
            </a:xfrm>
            <a:prstGeom prst="rect">
              <a:avLst/>
            </a:prstGeom>
            <a:noFill/>
            <a:ln>
              <a:noFill/>
            </a:ln>
          </p:spPr>
          <p:txBody>
            <a:bodyPr spcFirstLastPara="1" wrap="square" lIns="85325" tIns="85325" rIns="113775" bIns="128000" anchor="t" anchorCtr="0">
              <a:noAutofit/>
            </a:bodyPr>
            <a:lstStyle/>
            <a:p>
              <a:pPr marL="171450" marR="0" lvl="1" indent="-171450" algn="l" rtl="0">
                <a:lnSpc>
                  <a:spcPct val="90000"/>
                </a:lnSpc>
                <a:spcBef>
                  <a:spcPts val="0"/>
                </a:spcBef>
                <a:spcAft>
                  <a:spcPts val="0"/>
                </a:spcAft>
                <a:buClr>
                  <a:schemeClr val="dk1"/>
                </a:buClr>
                <a:buSzPts val="1600"/>
                <a:buFont typeface="Calibri"/>
                <a:buChar char="•"/>
              </a:pPr>
              <a:r>
                <a:rPr lang="en-MY" sz="1600" b="0" i="0" u="none" strike="noStrike" cap="none">
                  <a:solidFill>
                    <a:schemeClr val="dk1"/>
                  </a:solidFill>
                  <a:latin typeface="Calibri"/>
                  <a:ea typeface="Calibri"/>
                  <a:cs typeface="Calibri"/>
                  <a:sym typeface="Calibri"/>
                </a:rPr>
                <a:t>Standard &amp; prinsip untuk mempertimbangkan Standard atau ukur tara dan prinsip yang digunakan untuk mempertimbangkan harga (</a:t>
              </a:r>
              <a:r>
                <a:rPr lang="en-MY" sz="1600" b="0" i="1" u="none" strike="noStrike" cap="none">
                  <a:solidFill>
                    <a:schemeClr val="dk1"/>
                  </a:solidFill>
                  <a:latin typeface="Calibri"/>
                  <a:ea typeface="Calibri"/>
                  <a:cs typeface="Calibri"/>
                  <a:sym typeface="Calibri"/>
                </a:rPr>
                <a:t>worth</a:t>
              </a:r>
              <a:r>
                <a:rPr lang="en-MY" sz="1600" b="0" i="0" u="none" strike="noStrike" cap="none">
                  <a:solidFill>
                    <a:schemeClr val="dk1"/>
                  </a:solidFill>
                  <a:latin typeface="Calibri"/>
                  <a:ea typeface="Calibri"/>
                  <a:cs typeface="Calibri"/>
                  <a:sym typeface="Calibri"/>
                </a:rPr>
                <a:t>) sesuatu benda, perkara, perbuatan, tingkah laku, kejadian dan keadaan sama ada: benar, baik, berguna, diingini atau sebaliknya palsu, buruk, tidak diingini, tidak berguna dan dibenci</a:t>
              </a:r>
              <a:endParaRPr sz="1600" b="0" i="0" u="none" strike="noStrike" cap="none">
                <a:solidFill>
                  <a:schemeClr val="dk1"/>
                </a:solidFill>
                <a:latin typeface="Calibri"/>
                <a:ea typeface="Calibri"/>
                <a:cs typeface="Calibri"/>
                <a:sym typeface="Calibri"/>
              </a:endParaRPr>
            </a:p>
          </p:txBody>
        </p:sp>
        <p:sp>
          <p:nvSpPr>
            <p:cNvPr id="433" name="Google Shape;433;p15"/>
            <p:cNvSpPr/>
            <p:nvPr/>
          </p:nvSpPr>
          <p:spPr>
            <a:xfrm>
              <a:off x="2825750" y="192702"/>
              <a:ext cx="2476500" cy="460800"/>
            </a:xfrm>
            <a:prstGeom prst="rect">
              <a:avLst/>
            </a:prstGeom>
            <a:solidFill>
              <a:srgbClr val="40B1B4"/>
            </a:solidFill>
            <a:ln w="12700" cap="flat" cmpd="sng">
              <a:solidFill>
                <a:srgbClr val="40B1B4"/>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15"/>
            <p:cNvSpPr txBox="1"/>
            <p:nvPr/>
          </p:nvSpPr>
          <p:spPr>
            <a:xfrm>
              <a:off x="2825750" y="192702"/>
              <a:ext cx="2476500" cy="460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MY" sz="1600" b="0" i="0" u="none" strike="noStrike" cap="none">
                  <a:solidFill>
                    <a:schemeClr val="lt1"/>
                  </a:solidFill>
                  <a:latin typeface="Calibri"/>
                  <a:ea typeface="Calibri"/>
                  <a:cs typeface="Calibri"/>
                  <a:sym typeface="Calibri"/>
                </a:rPr>
                <a:t>MORAL			</a:t>
              </a:r>
              <a:endParaRPr sz="1400" b="0" i="0" u="none" strike="noStrike" cap="none">
                <a:solidFill>
                  <a:srgbClr val="000000"/>
                </a:solidFill>
                <a:latin typeface="Arial"/>
                <a:ea typeface="Arial"/>
                <a:cs typeface="Arial"/>
                <a:sym typeface="Arial"/>
              </a:endParaRPr>
            </a:p>
          </p:txBody>
        </p:sp>
        <p:sp>
          <p:nvSpPr>
            <p:cNvPr id="435" name="Google Shape;435;p15"/>
            <p:cNvSpPr/>
            <p:nvPr/>
          </p:nvSpPr>
          <p:spPr>
            <a:xfrm>
              <a:off x="2825750" y="653502"/>
              <a:ext cx="2476500" cy="3601440"/>
            </a:xfrm>
            <a:prstGeom prst="rect">
              <a:avLst/>
            </a:prstGeom>
            <a:solidFill>
              <a:srgbClr val="CDE0E0">
                <a:alpha val="89019"/>
              </a:srgbClr>
            </a:solidFill>
            <a:ln w="12700" cap="flat" cmpd="sng">
              <a:solidFill>
                <a:srgbClr val="CDE0E0">
                  <a:alpha val="89019"/>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15"/>
            <p:cNvSpPr txBox="1"/>
            <p:nvPr/>
          </p:nvSpPr>
          <p:spPr>
            <a:xfrm>
              <a:off x="2825750" y="653502"/>
              <a:ext cx="2476500" cy="3601440"/>
            </a:xfrm>
            <a:prstGeom prst="rect">
              <a:avLst/>
            </a:prstGeom>
            <a:noFill/>
            <a:ln>
              <a:noFill/>
            </a:ln>
          </p:spPr>
          <p:txBody>
            <a:bodyPr spcFirstLastPara="1" wrap="square" lIns="85325" tIns="85325" rIns="113775" bIns="128000" anchor="t" anchorCtr="0">
              <a:noAutofit/>
            </a:bodyPr>
            <a:lstStyle/>
            <a:p>
              <a:pPr marL="171450" marR="0" lvl="1" indent="-171450" algn="l" rtl="0">
                <a:lnSpc>
                  <a:spcPct val="90000"/>
                </a:lnSpc>
                <a:spcBef>
                  <a:spcPts val="0"/>
                </a:spcBef>
                <a:spcAft>
                  <a:spcPts val="0"/>
                </a:spcAft>
                <a:buClr>
                  <a:schemeClr val="dk1"/>
                </a:buClr>
                <a:buSzPts val="1600"/>
                <a:buFont typeface="Calibri"/>
                <a:buChar char="•"/>
              </a:pPr>
              <a:r>
                <a:rPr lang="en-MY" sz="1600" b="0" i="0" u="none" strike="noStrike" cap="none">
                  <a:solidFill>
                    <a:schemeClr val="dk1"/>
                  </a:solidFill>
                  <a:latin typeface="Calibri"/>
                  <a:ea typeface="Calibri"/>
                  <a:cs typeface="Calibri"/>
                  <a:sym typeface="Calibri"/>
                </a:rPr>
                <a:t>Adat dan cara hidup yan gmenjadi kebiasaan dan diterima serta disahkan oleh masyarakat sebagai baik, patut dan benar.</a:t>
              </a:r>
              <a:endParaRPr sz="1400" b="0" i="0" u="none" strike="noStrike" cap="none">
                <a:solidFill>
                  <a:srgbClr val="000000"/>
                </a:solidFill>
                <a:latin typeface="Arial"/>
                <a:ea typeface="Arial"/>
                <a:cs typeface="Arial"/>
                <a:sym typeface="Arial"/>
              </a:endParaRPr>
            </a:p>
          </p:txBody>
        </p:sp>
        <p:sp>
          <p:nvSpPr>
            <p:cNvPr id="437" name="Google Shape;437;p15"/>
            <p:cNvSpPr/>
            <p:nvPr/>
          </p:nvSpPr>
          <p:spPr>
            <a:xfrm>
              <a:off x="5648960" y="192702"/>
              <a:ext cx="2476500" cy="460800"/>
            </a:xfrm>
            <a:prstGeom prst="rect">
              <a:avLst/>
            </a:prstGeom>
            <a:solidFill>
              <a:srgbClr val="BE986C"/>
            </a:solidFill>
            <a:ln w="12700" cap="flat" cmpd="sng">
              <a:solidFill>
                <a:srgbClr val="BE986C"/>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15"/>
            <p:cNvSpPr txBox="1"/>
            <p:nvPr/>
          </p:nvSpPr>
          <p:spPr>
            <a:xfrm>
              <a:off x="5648960" y="192702"/>
              <a:ext cx="2476500" cy="460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MY" sz="1600" b="0" i="0" u="none" strike="noStrike" cap="none">
                  <a:solidFill>
                    <a:schemeClr val="lt1"/>
                  </a:solidFill>
                  <a:latin typeface="Calibri"/>
                  <a:ea typeface="Calibri"/>
                  <a:cs typeface="Calibri"/>
                  <a:sym typeface="Calibri"/>
                </a:rPr>
                <a:t>ETIKA</a:t>
              </a:r>
              <a:endParaRPr sz="1400" b="0" i="0" u="none" strike="noStrike" cap="none">
                <a:solidFill>
                  <a:srgbClr val="000000"/>
                </a:solidFill>
                <a:latin typeface="Arial"/>
                <a:ea typeface="Arial"/>
                <a:cs typeface="Arial"/>
                <a:sym typeface="Arial"/>
              </a:endParaRPr>
            </a:p>
          </p:txBody>
        </p:sp>
        <p:sp>
          <p:nvSpPr>
            <p:cNvPr id="439" name="Google Shape;439;p15"/>
            <p:cNvSpPr/>
            <p:nvPr/>
          </p:nvSpPr>
          <p:spPr>
            <a:xfrm>
              <a:off x="5648960" y="653502"/>
              <a:ext cx="2476500" cy="3601440"/>
            </a:xfrm>
            <a:prstGeom prst="rect">
              <a:avLst/>
            </a:prstGeom>
            <a:solidFill>
              <a:srgbClr val="E6DAD1">
                <a:alpha val="89019"/>
              </a:srgbClr>
            </a:solidFill>
            <a:ln w="12700" cap="flat" cmpd="sng">
              <a:solidFill>
                <a:srgbClr val="E6DAD1">
                  <a:alpha val="89019"/>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15"/>
            <p:cNvSpPr txBox="1"/>
            <p:nvPr/>
          </p:nvSpPr>
          <p:spPr>
            <a:xfrm>
              <a:off x="5648960" y="653502"/>
              <a:ext cx="2476500" cy="3601440"/>
            </a:xfrm>
            <a:prstGeom prst="rect">
              <a:avLst/>
            </a:prstGeom>
            <a:noFill/>
            <a:ln>
              <a:noFill/>
            </a:ln>
          </p:spPr>
          <p:txBody>
            <a:bodyPr spcFirstLastPara="1" wrap="square" lIns="85325" tIns="85325" rIns="113775" bIns="128000" anchor="t" anchorCtr="0">
              <a:noAutofit/>
            </a:bodyPr>
            <a:lstStyle/>
            <a:p>
              <a:pPr marL="171450" marR="0" lvl="1" indent="-171450" algn="l" rtl="0">
                <a:lnSpc>
                  <a:spcPct val="90000"/>
                </a:lnSpc>
                <a:spcBef>
                  <a:spcPts val="0"/>
                </a:spcBef>
                <a:spcAft>
                  <a:spcPts val="0"/>
                </a:spcAft>
                <a:buClr>
                  <a:schemeClr val="dk1"/>
                </a:buClr>
                <a:buSzPts val="1600"/>
                <a:buFont typeface="Calibri"/>
                <a:buChar char="•"/>
              </a:pPr>
              <a:r>
                <a:rPr lang="en-MY" sz="1600" b="0" i="0" u="none" strike="noStrike" cap="none">
                  <a:solidFill>
                    <a:schemeClr val="dk1"/>
                  </a:solidFill>
                  <a:latin typeface="Calibri"/>
                  <a:ea typeface="Calibri"/>
                  <a:cs typeface="Calibri"/>
                  <a:sym typeface="Calibri"/>
                </a:rPr>
                <a:t>Etika ialah kod/sistem/peraturan yang mengatur cara hidup dan tindak tanduk sesebuah masyarakat atau organisasi</a:t>
              </a:r>
              <a:endParaRPr sz="16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r>
              <a:rPr lang="en-MY"/>
              <a:t>AKHLAK</a:t>
            </a:r>
            <a:endParaRPr/>
          </a:p>
        </p:txBody>
      </p:sp>
      <p:sp>
        <p:nvSpPr>
          <p:cNvPr id="446" name="Google Shape;446;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595959"/>
              </a:buClr>
              <a:buSzPts val="2800"/>
              <a:buChar char="•"/>
            </a:pPr>
            <a:r>
              <a:rPr lang="en-MY"/>
              <a:t>Sifat dan perlakuan yang baik, benar dan patut untuk menghasilkan yang menghasilkan kebaikan kepada diri seseorang dan juga memanfaatkan orang lain bertujuan untuk keredaan Allah.</a:t>
            </a:r>
            <a:endParaRPr/>
          </a:p>
          <a:p>
            <a:pPr marL="228600" lvl="0" indent="-50800" algn="l" rtl="0">
              <a:lnSpc>
                <a:spcPct val="90000"/>
              </a:lnSpc>
              <a:spcBef>
                <a:spcPts val="1000"/>
              </a:spcBef>
              <a:spcAft>
                <a:spcPts val="0"/>
              </a:spcAft>
              <a:buClr>
                <a:srgbClr val="595959"/>
              </a:buClr>
              <a:buSzPts val="2800"/>
              <a:buNone/>
            </a:pPr>
            <a:endParaRPr/>
          </a:p>
          <a:p>
            <a:pPr marL="228600" lvl="0" indent="-50800" algn="l" rtl="0">
              <a:lnSpc>
                <a:spcPct val="90000"/>
              </a:lnSpc>
              <a:spcBef>
                <a:spcPts val="1000"/>
              </a:spcBef>
              <a:spcAft>
                <a:spcPts val="0"/>
              </a:spcAft>
              <a:buClr>
                <a:srgbClr val="595959"/>
              </a:buClr>
              <a:buSzPts val="2800"/>
              <a:buNone/>
            </a:pPr>
            <a:endParaRPr/>
          </a:p>
        </p:txBody>
      </p:sp>
      <p:sp>
        <p:nvSpPr>
          <p:cNvPr id="447" name="Google Shape;447;p16"/>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MY"/>
              <a:t>29</a:t>
            </a:fld>
            <a:endParaRPr/>
          </a:p>
        </p:txBody>
      </p:sp>
      <p:grpSp>
        <p:nvGrpSpPr>
          <p:cNvPr id="448" name="Google Shape;448;p16"/>
          <p:cNvGrpSpPr/>
          <p:nvPr/>
        </p:nvGrpSpPr>
        <p:grpSpPr>
          <a:xfrm>
            <a:off x="2209006" y="3429000"/>
            <a:ext cx="7773987" cy="2709332"/>
            <a:chOff x="177006" y="0"/>
            <a:chExt cx="7773987" cy="2709332"/>
          </a:xfrm>
        </p:grpSpPr>
        <p:sp>
          <p:nvSpPr>
            <p:cNvPr id="449" name="Google Shape;449;p16"/>
            <p:cNvSpPr/>
            <p:nvPr/>
          </p:nvSpPr>
          <p:spPr>
            <a:xfrm>
              <a:off x="609599" y="0"/>
              <a:ext cx="6908800" cy="2709332"/>
            </a:xfrm>
            <a:prstGeom prst="rightArrow">
              <a:avLst>
                <a:gd name="adj1" fmla="val 50000"/>
                <a:gd name="adj2" fmla="val 50000"/>
              </a:avLst>
            </a:prstGeom>
            <a:solidFill>
              <a:srgbClr val="DBCA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16"/>
            <p:cNvSpPr/>
            <p:nvPr/>
          </p:nvSpPr>
          <p:spPr>
            <a:xfrm>
              <a:off x="177006" y="812799"/>
              <a:ext cx="2438400" cy="1083733"/>
            </a:xfrm>
            <a:prstGeom prst="roundRect">
              <a:avLst>
                <a:gd name="adj" fmla="val 16667"/>
              </a:avLst>
            </a:prstGeom>
            <a:solidFill>
              <a:srgbClr val="95295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16"/>
            <p:cNvSpPr txBox="1"/>
            <p:nvPr/>
          </p:nvSpPr>
          <p:spPr>
            <a:xfrm>
              <a:off x="229909" y="865702"/>
              <a:ext cx="2332594" cy="977927"/>
            </a:xfrm>
            <a:prstGeom prst="rect">
              <a:avLst/>
            </a:prstGeom>
            <a:noFill/>
            <a:ln>
              <a:noFill/>
            </a:ln>
          </p:spPr>
          <p:txBody>
            <a:bodyPr spcFirstLastPara="1" wrap="square" lIns="102850" tIns="102850" rIns="102850" bIns="102850" anchor="ctr" anchorCtr="0">
              <a:noAutofit/>
            </a:bodyPr>
            <a:lstStyle/>
            <a:p>
              <a:pPr marL="0" marR="0" lvl="0" indent="0" algn="ctr" rtl="0">
                <a:lnSpc>
                  <a:spcPct val="90000"/>
                </a:lnSpc>
                <a:spcBef>
                  <a:spcPts val="0"/>
                </a:spcBef>
                <a:spcAft>
                  <a:spcPts val="0"/>
                </a:spcAft>
                <a:buClr>
                  <a:schemeClr val="lt1"/>
                </a:buClr>
                <a:buSzPts val="2700"/>
                <a:buFont typeface="Calibri"/>
                <a:buNone/>
              </a:pPr>
              <a:r>
                <a:rPr lang="en-MY" sz="2700" b="0" i="0" u="none" strike="noStrike" cap="none">
                  <a:solidFill>
                    <a:schemeClr val="lt1"/>
                  </a:solidFill>
                  <a:latin typeface="Calibri"/>
                  <a:ea typeface="Calibri"/>
                  <a:cs typeface="Calibri"/>
                  <a:sym typeface="Calibri"/>
                </a:rPr>
                <a:t>AKHLAK </a:t>
              </a:r>
              <a:endParaRPr sz="1400" b="0" i="0" u="none" strike="noStrike" cap="none">
                <a:solidFill>
                  <a:srgbClr val="000000"/>
                </a:solidFill>
                <a:latin typeface="Arial"/>
                <a:ea typeface="Arial"/>
                <a:cs typeface="Arial"/>
                <a:sym typeface="Arial"/>
              </a:endParaRPr>
            </a:p>
          </p:txBody>
        </p:sp>
        <p:sp>
          <p:nvSpPr>
            <p:cNvPr id="452" name="Google Shape;452;p16"/>
            <p:cNvSpPr/>
            <p:nvPr/>
          </p:nvSpPr>
          <p:spPr>
            <a:xfrm>
              <a:off x="2844800" y="812799"/>
              <a:ext cx="2438400" cy="1083733"/>
            </a:xfrm>
            <a:prstGeom prst="roundRect">
              <a:avLst>
                <a:gd name="adj" fmla="val 16667"/>
              </a:avLst>
            </a:prstGeom>
            <a:solidFill>
              <a:srgbClr val="40B1B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16"/>
            <p:cNvSpPr txBox="1"/>
            <p:nvPr/>
          </p:nvSpPr>
          <p:spPr>
            <a:xfrm>
              <a:off x="2897703" y="865702"/>
              <a:ext cx="2332594" cy="977927"/>
            </a:xfrm>
            <a:prstGeom prst="rect">
              <a:avLst/>
            </a:prstGeom>
            <a:noFill/>
            <a:ln>
              <a:noFill/>
            </a:ln>
          </p:spPr>
          <p:txBody>
            <a:bodyPr spcFirstLastPara="1" wrap="square" lIns="102850" tIns="102850" rIns="102850" bIns="102850" anchor="ctr" anchorCtr="0">
              <a:noAutofit/>
            </a:bodyPr>
            <a:lstStyle/>
            <a:p>
              <a:pPr marL="0" marR="0" lvl="0" indent="0" algn="ctr" rtl="0">
                <a:lnSpc>
                  <a:spcPct val="90000"/>
                </a:lnSpc>
                <a:spcBef>
                  <a:spcPts val="0"/>
                </a:spcBef>
                <a:spcAft>
                  <a:spcPts val="0"/>
                </a:spcAft>
                <a:buClr>
                  <a:schemeClr val="lt1"/>
                </a:buClr>
                <a:buSzPts val="2700"/>
                <a:buFont typeface="Calibri"/>
                <a:buNone/>
              </a:pPr>
              <a:r>
                <a:rPr lang="en-MY" sz="2700" b="0" i="0" u="none" strike="noStrike" cap="none">
                  <a:solidFill>
                    <a:schemeClr val="lt1"/>
                  </a:solidFill>
                  <a:latin typeface="Calibri"/>
                  <a:ea typeface="Calibri"/>
                  <a:cs typeface="Calibri"/>
                  <a:sym typeface="Calibri"/>
                </a:rPr>
                <a:t>MAKHLUK	</a:t>
              </a:r>
              <a:endParaRPr sz="1400" b="0" i="0" u="none" strike="noStrike" cap="none">
                <a:solidFill>
                  <a:srgbClr val="000000"/>
                </a:solidFill>
                <a:latin typeface="Arial"/>
                <a:ea typeface="Arial"/>
                <a:cs typeface="Arial"/>
                <a:sym typeface="Arial"/>
              </a:endParaRPr>
            </a:p>
          </p:txBody>
        </p:sp>
        <p:sp>
          <p:nvSpPr>
            <p:cNvPr id="454" name="Google Shape;454;p16"/>
            <p:cNvSpPr/>
            <p:nvPr/>
          </p:nvSpPr>
          <p:spPr>
            <a:xfrm>
              <a:off x="5512593" y="812799"/>
              <a:ext cx="2438400" cy="1083733"/>
            </a:xfrm>
            <a:prstGeom prst="roundRect">
              <a:avLst>
                <a:gd name="adj" fmla="val 16667"/>
              </a:avLst>
            </a:prstGeom>
            <a:solidFill>
              <a:srgbClr val="BE986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16"/>
            <p:cNvSpPr txBox="1"/>
            <p:nvPr/>
          </p:nvSpPr>
          <p:spPr>
            <a:xfrm>
              <a:off x="5565496" y="865702"/>
              <a:ext cx="2332594" cy="977927"/>
            </a:xfrm>
            <a:prstGeom prst="rect">
              <a:avLst/>
            </a:prstGeom>
            <a:noFill/>
            <a:ln>
              <a:noFill/>
            </a:ln>
          </p:spPr>
          <p:txBody>
            <a:bodyPr spcFirstLastPara="1" wrap="square" lIns="102850" tIns="102850" rIns="102850" bIns="102850" anchor="ctr" anchorCtr="0">
              <a:noAutofit/>
            </a:bodyPr>
            <a:lstStyle/>
            <a:p>
              <a:pPr marL="0" marR="0" lvl="0" indent="0" algn="ctr" rtl="0">
                <a:lnSpc>
                  <a:spcPct val="90000"/>
                </a:lnSpc>
                <a:spcBef>
                  <a:spcPts val="0"/>
                </a:spcBef>
                <a:spcAft>
                  <a:spcPts val="0"/>
                </a:spcAft>
                <a:buClr>
                  <a:schemeClr val="lt1"/>
                </a:buClr>
                <a:buSzPts val="2700"/>
                <a:buFont typeface="Calibri"/>
                <a:buNone/>
              </a:pPr>
              <a:r>
                <a:rPr lang="en-MY" sz="2700" b="0" i="0" u="none" strike="noStrike" cap="none">
                  <a:solidFill>
                    <a:schemeClr val="lt1"/>
                  </a:solidFill>
                  <a:latin typeface="Calibri"/>
                  <a:ea typeface="Calibri"/>
                  <a:cs typeface="Calibri"/>
                  <a:sym typeface="Calibri"/>
                </a:rPr>
                <a:t>AL-KHALIQ</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232BCB-E27E-7E4D-6120-A63D08AD4BB1}"/>
              </a:ext>
            </a:extLst>
          </p:cNvPr>
          <p:cNvSpPr>
            <a:spLocks noGrp="1"/>
          </p:cNvSpPr>
          <p:nvPr>
            <p:ph type="title"/>
          </p:nvPr>
        </p:nvSpPr>
        <p:spPr/>
        <p:txBody>
          <a:bodyPr/>
          <a:lstStyle/>
          <a:p>
            <a:r>
              <a:rPr lang="ms-MY" dirty="0"/>
              <a:t>Kedatangan</a:t>
            </a:r>
          </a:p>
        </p:txBody>
      </p:sp>
      <p:sp>
        <p:nvSpPr>
          <p:cNvPr id="2" name="Slide Number Placeholder 1">
            <a:extLst>
              <a:ext uri="{FF2B5EF4-FFF2-40B4-BE49-F238E27FC236}">
                <a16:creationId xmlns:a16="http://schemas.microsoft.com/office/drawing/2014/main" id="{81220B1C-3D4B-17F9-483A-FF8F245924B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MY" smtClean="0"/>
              <a:t>3</a:t>
            </a:fld>
            <a:endParaRPr lang="en-MY"/>
          </a:p>
        </p:txBody>
      </p:sp>
    </p:spTree>
    <p:extLst>
      <p:ext uri="{BB962C8B-B14F-4D97-AF65-F5344CB8AC3E}">
        <p14:creationId xmlns:p14="http://schemas.microsoft.com/office/powerpoint/2010/main" val="2184882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17"/>
          <p:cNvSpPr txBox="1"/>
          <p:nvPr/>
        </p:nvSpPr>
        <p:spPr>
          <a:xfrm>
            <a:off x="1455895" y="1536174"/>
            <a:ext cx="9369110" cy="30469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MY" sz="2400" b="0" i="0" u="none" strike="noStrike" cap="none">
                <a:solidFill>
                  <a:srgbClr val="5E1B3C"/>
                </a:solidFill>
                <a:latin typeface="Times New Roman"/>
                <a:ea typeface="Times New Roman"/>
                <a:cs typeface="Times New Roman"/>
                <a:sym typeface="Times New Roman"/>
              </a:rPr>
              <a:t>Suatu disposisi yang mantap dalam jiwa (</a:t>
            </a:r>
            <a:r>
              <a:rPr lang="en-MY" sz="2400" b="0" i="1" u="none" strike="noStrike" cap="none">
                <a:solidFill>
                  <a:srgbClr val="5E1B3C"/>
                </a:solidFill>
                <a:latin typeface="Times New Roman"/>
                <a:ea typeface="Times New Roman"/>
                <a:cs typeface="Times New Roman"/>
                <a:sym typeface="Times New Roman"/>
              </a:rPr>
              <a:t>al-nafs</a:t>
            </a:r>
            <a:r>
              <a:rPr lang="en-MY" sz="2400" b="0" i="0" u="none" strike="noStrike" cap="none">
                <a:solidFill>
                  <a:srgbClr val="5E1B3C"/>
                </a:solidFill>
                <a:latin typeface="Times New Roman"/>
                <a:ea typeface="Times New Roman"/>
                <a:cs typeface="Times New Roman"/>
                <a:sym typeface="Times New Roman"/>
              </a:rPr>
              <a:t>) manusia dan darinya segala perbuatan terhasil dengan mudah tanpa melibatkan daya pemikiran dan deliberasi. Sekiranya disposisi tersebut menghasilkan perbuatan yang mulia, iaitu </a:t>
            </a:r>
            <a:r>
              <a:rPr lang="en-MY" sz="2400" b="1" i="0" u="none" strike="noStrike" cap="none">
                <a:solidFill>
                  <a:srgbClr val="5E1B3C"/>
                </a:solidFill>
                <a:latin typeface="Times New Roman"/>
                <a:ea typeface="Times New Roman"/>
                <a:cs typeface="Times New Roman"/>
                <a:sym typeface="Times New Roman"/>
              </a:rPr>
              <a:t>perbuatan terpuji </a:t>
            </a:r>
            <a:r>
              <a:rPr lang="en-MY" sz="2400" b="0" i="0" u="none" strike="noStrike" cap="none">
                <a:solidFill>
                  <a:srgbClr val="5E1B3C"/>
                </a:solidFill>
                <a:latin typeface="Times New Roman"/>
                <a:ea typeface="Times New Roman"/>
                <a:cs typeface="Times New Roman"/>
                <a:sym typeface="Times New Roman"/>
              </a:rPr>
              <a:t>menurut </a:t>
            </a:r>
            <a:r>
              <a:rPr lang="en-MY" sz="2400" b="1" i="0" u="none" strike="noStrike" cap="none">
                <a:solidFill>
                  <a:srgbClr val="5E1B3C"/>
                </a:solidFill>
                <a:latin typeface="Times New Roman"/>
                <a:ea typeface="Times New Roman"/>
                <a:cs typeface="Times New Roman"/>
                <a:sym typeface="Times New Roman"/>
              </a:rPr>
              <a:t>pertimbangan akal dan syariat</a:t>
            </a:r>
            <a:r>
              <a:rPr lang="en-MY" sz="2400" b="0" i="0" u="none" strike="noStrike" cap="none">
                <a:solidFill>
                  <a:srgbClr val="5E1B3C"/>
                </a:solidFill>
                <a:latin typeface="Times New Roman"/>
                <a:ea typeface="Times New Roman"/>
                <a:cs typeface="Times New Roman"/>
                <a:sym typeface="Times New Roman"/>
              </a:rPr>
              <a:t>, maka disposisi tersebut dinamakan </a:t>
            </a:r>
            <a:r>
              <a:rPr lang="en-MY" sz="2400" b="1" i="0" u="none" strike="noStrike" cap="none">
                <a:solidFill>
                  <a:srgbClr val="5E1B3C"/>
                </a:solidFill>
                <a:latin typeface="Times New Roman"/>
                <a:ea typeface="Times New Roman"/>
                <a:cs typeface="Times New Roman"/>
                <a:sym typeface="Times New Roman"/>
              </a:rPr>
              <a:t>akhlak yang baik</a:t>
            </a:r>
            <a:r>
              <a:rPr lang="en-MY" sz="2400" b="0" i="0" u="none" strike="noStrike" cap="none">
                <a:solidFill>
                  <a:srgbClr val="5E1B3C"/>
                </a:solidFill>
                <a:latin typeface="Times New Roman"/>
                <a:ea typeface="Times New Roman"/>
                <a:cs typeface="Times New Roman"/>
                <a:sym typeface="Times New Roman"/>
              </a:rPr>
              <a:t>. Tetapi jika di sebaliknya ia merealisasikan perbuatan buruk (atau </a:t>
            </a:r>
            <a:r>
              <a:rPr lang="en-MY" sz="2400" b="1" i="0" u="none" strike="noStrike" cap="none">
                <a:solidFill>
                  <a:srgbClr val="5E1B3C"/>
                </a:solidFill>
                <a:latin typeface="Times New Roman"/>
                <a:ea typeface="Times New Roman"/>
                <a:cs typeface="Times New Roman"/>
                <a:sym typeface="Times New Roman"/>
              </a:rPr>
              <a:t>perbuatan yang keji </a:t>
            </a:r>
            <a:r>
              <a:rPr lang="en-MY" sz="2400" b="0" i="0" u="none" strike="noStrike" cap="none">
                <a:solidFill>
                  <a:srgbClr val="5E1B3C"/>
                </a:solidFill>
                <a:latin typeface="Times New Roman"/>
                <a:ea typeface="Times New Roman"/>
                <a:cs typeface="Times New Roman"/>
                <a:sym typeface="Times New Roman"/>
              </a:rPr>
              <a:t>menurut </a:t>
            </a:r>
            <a:r>
              <a:rPr lang="en-MY" sz="2400" b="1" i="0" u="none" strike="noStrike" cap="none">
                <a:solidFill>
                  <a:srgbClr val="5E1B3C"/>
                </a:solidFill>
                <a:latin typeface="Times New Roman"/>
                <a:ea typeface="Times New Roman"/>
                <a:cs typeface="Times New Roman"/>
                <a:sym typeface="Times New Roman"/>
              </a:rPr>
              <a:t>pertimbangan akal dan syariat</a:t>
            </a:r>
            <a:r>
              <a:rPr lang="en-MY" sz="2400" b="0" i="0" u="none" strike="noStrike" cap="none">
                <a:solidFill>
                  <a:srgbClr val="5E1B3C"/>
                </a:solidFill>
                <a:latin typeface="Times New Roman"/>
                <a:ea typeface="Times New Roman"/>
                <a:cs typeface="Times New Roman"/>
                <a:sym typeface="Times New Roman"/>
              </a:rPr>
              <a:t>), maka disposisi kejiwaan tersebut dinamakan </a:t>
            </a:r>
            <a:r>
              <a:rPr lang="en-MY" sz="2400" b="1" i="0" u="none" strike="noStrike" cap="none">
                <a:solidFill>
                  <a:srgbClr val="5E1B3C"/>
                </a:solidFill>
                <a:latin typeface="Times New Roman"/>
                <a:ea typeface="Times New Roman"/>
                <a:cs typeface="Times New Roman"/>
                <a:sym typeface="Times New Roman"/>
              </a:rPr>
              <a:t>akhlak yang buruk</a:t>
            </a:r>
            <a:r>
              <a:rPr lang="en-MY" sz="2400" b="0" i="0" u="none" strike="noStrike" cap="none">
                <a:solidFill>
                  <a:srgbClr val="5E1B3C"/>
                </a:solidFill>
                <a:latin typeface="Times New Roman"/>
                <a:ea typeface="Times New Roman"/>
                <a:cs typeface="Times New Roman"/>
                <a:sym typeface="Times New Roman"/>
              </a:rPr>
              <a:t>. Al-Ghazali</a:t>
            </a:r>
            <a:endParaRPr sz="2400" b="0" i="0" u="none" strike="noStrike" cap="none">
              <a:solidFill>
                <a:srgbClr val="5E1B3C"/>
              </a:solidFill>
              <a:latin typeface="Calibri"/>
              <a:ea typeface="Calibri"/>
              <a:cs typeface="Calibri"/>
              <a:sym typeface="Calibri"/>
            </a:endParaRPr>
          </a:p>
        </p:txBody>
      </p:sp>
      <p:sp>
        <p:nvSpPr>
          <p:cNvPr id="461" name="Google Shape;461;p17"/>
          <p:cNvSpPr txBox="1"/>
          <p:nvPr/>
        </p:nvSpPr>
        <p:spPr>
          <a:xfrm>
            <a:off x="3284502" y="5888638"/>
            <a:ext cx="8453158" cy="63094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FFFFFF"/>
              </a:buClr>
              <a:buSzPts val="3500"/>
              <a:buFont typeface="Arial"/>
              <a:buNone/>
            </a:pPr>
            <a:r>
              <a:rPr lang="en-MY" sz="3500" b="0" i="0" u="none" strike="noStrike" cap="none">
                <a:solidFill>
                  <a:srgbClr val="FFFFFF"/>
                </a:solidFill>
                <a:latin typeface="Arial"/>
                <a:ea typeface="Arial"/>
                <a:cs typeface="Arial"/>
                <a:sym typeface="Arial"/>
              </a:rPr>
              <a:t>Steve Jobs</a:t>
            </a:r>
            <a:endParaRPr sz="1400" b="0" i="0" u="none" strike="noStrike" cap="none">
              <a:solidFill>
                <a:srgbClr val="000000"/>
              </a:solidFill>
              <a:latin typeface="Arial"/>
              <a:ea typeface="Arial"/>
              <a:cs typeface="Arial"/>
              <a:sym typeface="Arial"/>
            </a:endParaRPr>
          </a:p>
        </p:txBody>
      </p:sp>
      <p:sp>
        <p:nvSpPr>
          <p:cNvPr id="462" name="Google Shape;462;p17"/>
          <p:cNvSpPr txBox="1"/>
          <p:nvPr/>
        </p:nvSpPr>
        <p:spPr>
          <a:xfrm>
            <a:off x="-523560" y="1154396"/>
            <a:ext cx="3527110" cy="24006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2C923"/>
              </a:buClr>
              <a:buSzPts val="15000"/>
              <a:buFont typeface="Arial"/>
              <a:buNone/>
            </a:pPr>
            <a:r>
              <a:rPr lang="en-MY" sz="15000" b="0" i="0" u="none" strike="noStrike" cap="none">
                <a:solidFill>
                  <a:srgbClr val="C2C923"/>
                </a:solidFill>
                <a:latin typeface="Arial"/>
                <a:ea typeface="Arial"/>
                <a:cs typeface="Arial"/>
                <a:sym typeface="Arial"/>
              </a:rPr>
              <a:t>“</a:t>
            </a:r>
            <a:endParaRPr sz="8000" b="0" i="0" u="none" strike="noStrike" cap="none">
              <a:solidFill>
                <a:srgbClr val="C2C923"/>
              </a:solidFill>
              <a:latin typeface="Arial"/>
              <a:ea typeface="Arial"/>
              <a:cs typeface="Arial"/>
              <a:sym typeface="Arial"/>
            </a:endParaRPr>
          </a:p>
        </p:txBody>
      </p:sp>
      <p:sp>
        <p:nvSpPr>
          <p:cNvPr id="463" name="Google Shape;463;p17"/>
          <p:cNvSpPr txBox="1"/>
          <p:nvPr/>
        </p:nvSpPr>
        <p:spPr>
          <a:xfrm>
            <a:off x="7988352" y="4133254"/>
            <a:ext cx="3527110" cy="24006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2C923"/>
              </a:buClr>
              <a:buSzPts val="15000"/>
              <a:buFont typeface="Arial"/>
              <a:buNone/>
            </a:pPr>
            <a:r>
              <a:rPr lang="en-MY" sz="15000" b="0" i="0" u="none" strike="noStrike" cap="none">
                <a:solidFill>
                  <a:srgbClr val="C2C923"/>
                </a:solidFill>
                <a:latin typeface="Arial"/>
                <a:ea typeface="Arial"/>
                <a:cs typeface="Arial"/>
                <a:sym typeface="Arial"/>
              </a:rPr>
              <a:t>”</a:t>
            </a:r>
            <a:endParaRPr sz="8000" b="0" i="0" u="none" strike="noStrike" cap="none">
              <a:solidFill>
                <a:srgbClr val="C2C923"/>
              </a:solidFill>
              <a:latin typeface="Arial"/>
              <a:ea typeface="Arial"/>
              <a:cs typeface="Arial"/>
              <a:sym typeface="Arial"/>
            </a:endParaRPr>
          </a:p>
        </p:txBody>
      </p:sp>
      <p:sp>
        <p:nvSpPr>
          <p:cNvPr id="464" name="Google Shape;464;p17"/>
          <p:cNvSpPr/>
          <p:nvPr/>
        </p:nvSpPr>
        <p:spPr>
          <a:xfrm>
            <a:off x="5392257" y="4792437"/>
            <a:ext cx="529389" cy="529389"/>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65" name="Google Shape;465;p17"/>
          <p:cNvSpPr/>
          <p:nvPr/>
        </p:nvSpPr>
        <p:spPr>
          <a:xfrm>
            <a:off x="6264111" y="4792437"/>
            <a:ext cx="529389" cy="52938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66" name="Google Shape;466;p17"/>
          <p:cNvSpPr/>
          <p:nvPr/>
        </p:nvSpPr>
        <p:spPr>
          <a:xfrm>
            <a:off x="7125573" y="4792437"/>
            <a:ext cx="529389" cy="529389"/>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67" name="Google Shape;467;p17"/>
          <p:cNvSpPr/>
          <p:nvPr/>
        </p:nvSpPr>
        <p:spPr>
          <a:xfrm>
            <a:off x="4487482" y="4792437"/>
            <a:ext cx="529389" cy="52938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68" name="Google Shape;468;p17"/>
          <p:cNvSpPr/>
          <p:nvPr/>
        </p:nvSpPr>
        <p:spPr>
          <a:xfrm>
            <a:off x="3573082" y="4792437"/>
            <a:ext cx="529389" cy="52938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69" name="Google Shape;469;p17"/>
          <p:cNvSpPr/>
          <p:nvPr/>
        </p:nvSpPr>
        <p:spPr>
          <a:xfrm>
            <a:off x="7972597" y="4792437"/>
            <a:ext cx="529389" cy="529389"/>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70" name="Google Shape;470;p17"/>
          <p:cNvSpPr txBox="1"/>
          <p:nvPr/>
        </p:nvSpPr>
        <p:spPr>
          <a:xfrm>
            <a:off x="457200" y="6349245"/>
            <a:ext cx="1136650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en-MY" sz="1800" b="0" i="0" u="none" strike="noStrike" cap="none">
                <a:solidFill>
                  <a:srgbClr val="FFFFFF"/>
                </a:solidFill>
                <a:latin typeface="Arial"/>
                <a:ea typeface="Arial"/>
                <a:cs typeface="Arial"/>
                <a:sym typeface="Arial"/>
              </a:rPr>
              <a:t>www.yourwebsite.com</a:t>
            </a:r>
            <a:endParaRPr sz="1400" b="0" i="0" u="none" strike="noStrike" cap="none">
              <a:solidFill>
                <a:srgbClr val="000000"/>
              </a:solidFill>
              <a:latin typeface="Arial"/>
              <a:ea typeface="Arial"/>
              <a:cs typeface="Arial"/>
              <a:sym typeface="Arial"/>
            </a:endParaRPr>
          </a:p>
        </p:txBody>
      </p:sp>
      <p:sp>
        <p:nvSpPr>
          <p:cNvPr id="471" name="Google Shape;471;p17"/>
          <p:cNvSpPr/>
          <p:nvPr/>
        </p:nvSpPr>
        <p:spPr>
          <a:xfrm>
            <a:off x="11512283" y="243039"/>
            <a:ext cx="451117" cy="451117"/>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MY" sz="1800" b="0" i="0" u="none" strike="noStrike" cap="none">
                <a:solidFill>
                  <a:srgbClr val="FFFFFF"/>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r>
              <a:rPr lang="en-MY"/>
              <a:t>BEZA ETIKA, MORAL DAN NILAI</a:t>
            </a:r>
            <a:endParaRPr/>
          </a:p>
        </p:txBody>
      </p:sp>
      <p:pic>
        <p:nvPicPr>
          <p:cNvPr id="478" name="Google Shape;478;p18"/>
          <p:cNvPicPr preferRelativeResize="0"/>
          <p:nvPr/>
        </p:nvPicPr>
        <p:blipFill rotWithShape="1">
          <a:blip r:embed="rId3">
            <a:alphaModFix/>
          </a:blip>
          <a:srcRect/>
          <a:stretch/>
        </p:blipFill>
        <p:spPr>
          <a:xfrm>
            <a:off x="2228144" y="1825625"/>
            <a:ext cx="7735712" cy="4351338"/>
          </a:xfrm>
          <a:prstGeom prst="rect">
            <a:avLst/>
          </a:prstGeom>
          <a:noFill/>
          <a:ln>
            <a:noFill/>
          </a:ln>
        </p:spPr>
      </p:pic>
      <p:sp>
        <p:nvSpPr>
          <p:cNvPr id="479" name="Google Shape;479;p18"/>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200"/>
              <a:buNone/>
            </a:pPr>
            <a:fld id="{00000000-1234-1234-1234-123412341234}" type="slidenum">
              <a:rPr lang="en-MY"/>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cxnSp>
        <p:nvCxnSpPr>
          <p:cNvPr id="484" name="Google Shape;484;p19"/>
          <p:cNvCxnSpPr/>
          <p:nvPr/>
        </p:nvCxnSpPr>
        <p:spPr>
          <a:xfrm>
            <a:off x="6097445" y="2367967"/>
            <a:ext cx="0" cy="3317600"/>
          </a:xfrm>
          <a:prstGeom prst="straightConnector1">
            <a:avLst/>
          </a:prstGeom>
          <a:noFill/>
          <a:ln w="19050" cap="flat" cmpd="sng">
            <a:solidFill>
              <a:schemeClr val="dk2"/>
            </a:solidFill>
            <a:prstDash val="solid"/>
            <a:round/>
            <a:headEnd type="none" w="sm" len="sm"/>
            <a:tailEnd type="none" w="sm" len="sm"/>
          </a:ln>
        </p:spPr>
      </p:cxnSp>
      <p:cxnSp>
        <p:nvCxnSpPr>
          <p:cNvPr id="485" name="Google Shape;485;p19"/>
          <p:cNvCxnSpPr/>
          <p:nvPr/>
        </p:nvCxnSpPr>
        <p:spPr>
          <a:xfrm>
            <a:off x="1199065" y="4003800"/>
            <a:ext cx="9708000" cy="0"/>
          </a:xfrm>
          <a:prstGeom prst="straightConnector1">
            <a:avLst/>
          </a:prstGeom>
          <a:noFill/>
          <a:ln w="19050" cap="flat" cmpd="sng">
            <a:solidFill>
              <a:schemeClr val="dk2"/>
            </a:solidFill>
            <a:prstDash val="solid"/>
            <a:round/>
            <a:headEnd type="none" w="sm" len="sm"/>
            <a:tailEnd type="none" w="sm" len="sm"/>
          </a:ln>
        </p:spPr>
      </p:cxnSp>
      <p:grpSp>
        <p:nvGrpSpPr>
          <p:cNvPr id="486" name="Google Shape;486;p19"/>
          <p:cNvGrpSpPr/>
          <p:nvPr/>
        </p:nvGrpSpPr>
        <p:grpSpPr>
          <a:xfrm>
            <a:off x="5193319" y="3122755"/>
            <a:ext cx="1764314" cy="1773757"/>
            <a:chOff x="3252658" y="3849757"/>
            <a:chExt cx="587295" cy="590439"/>
          </a:xfrm>
        </p:grpSpPr>
        <p:sp>
          <p:nvSpPr>
            <p:cNvPr id="487" name="Google Shape;487;p19"/>
            <p:cNvSpPr/>
            <p:nvPr/>
          </p:nvSpPr>
          <p:spPr>
            <a:xfrm>
              <a:off x="3553684" y="3849757"/>
              <a:ext cx="286269" cy="590439"/>
            </a:xfrm>
            <a:custGeom>
              <a:avLst/>
              <a:gdLst/>
              <a:ahLst/>
              <a:cxnLst/>
              <a:rect l="l" t="t" r="r" b="b"/>
              <a:pathLst>
                <a:path w="12777" h="26353" extrusionOk="0">
                  <a:moveTo>
                    <a:pt x="1" y="0"/>
                  </a:moveTo>
                  <a:lnTo>
                    <a:pt x="1" y="26353"/>
                  </a:lnTo>
                  <a:cubicBezTo>
                    <a:pt x="7072" y="26153"/>
                    <a:pt x="12777" y="20315"/>
                    <a:pt x="12777" y="13177"/>
                  </a:cubicBezTo>
                  <a:cubicBezTo>
                    <a:pt x="12777" y="6005"/>
                    <a:pt x="7106" y="201"/>
                    <a:pt x="1"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8" name="Google Shape;488;p19"/>
            <p:cNvSpPr/>
            <p:nvPr/>
          </p:nvSpPr>
          <p:spPr>
            <a:xfrm>
              <a:off x="3252658" y="3849757"/>
              <a:ext cx="304193" cy="590439"/>
            </a:xfrm>
            <a:custGeom>
              <a:avLst/>
              <a:gdLst/>
              <a:ahLst/>
              <a:cxnLst/>
              <a:rect l="l" t="t" r="r" b="b"/>
              <a:pathLst>
                <a:path w="13577" h="26353" extrusionOk="0">
                  <a:moveTo>
                    <a:pt x="13176" y="0"/>
                  </a:moveTo>
                  <a:cubicBezTo>
                    <a:pt x="5905" y="0"/>
                    <a:pt x="0" y="5905"/>
                    <a:pt x="0" y="13177"/>
                  </a:cubicBezTo>
                  <a:cubicBezTo>
                    <a:pt x="0" y="20448"/>
                    <a:pt x="5905" y="26353"/>
                    <a:pt x="13176" y="26353"/>
                  </a:cubicBezTo>
                  <a:lnTo>
                    <a:pt x="13577" y="26353"/>
                  </a:lnTo>
                  <a:lnTo>
                    <a:pt x="13577" y="0"/>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89" name="Google Shape;489;p19"/>
          <p:cNvSpPr txBox="1">
            <a:spLocks noGrp="1"/>
          </p:cNvSpPr>
          <p:nvPr>
            <p:ph type="title"/>
          </p:nvPr>
        </p:nvSpPr>
        <p:spPr>
          <a:xfrm>
            <a:off x="3809985" y="715533"/>
            <a:ext cx="4572000" cy="641600"/>
          </a:xfrm>
          <a:prstGeom prst="rect">
            <a:avLst/>
          </a:prstGeom>
          <a:noFill/>
          <a:ln>
            <a:noFill/>
          </a:ln>
        </p:spPr>
        <p:txBody>
          <a:bodyPr spcFirstLastPara="1" wrap="square" lIns="121900" tIns="121900" rIns="121900" bIns="121900" anchor="ctr" anchorCtr="0">
            <a:noAutofit/>
          </a:bodyPr>
          <a:lstStyle/>
          <a:p>
            <a:pPr marL="0" lvl="0" indent="0" algn="ctr" rtl="0">
              <a:lnSpc>
                <a:spcPct val="90000"/>
              </a:lnSpc>
              <a:spcBef>
                <a:spcPts val="0"/>
              </a:spcBef>
              <a:spcAft>
                <a:spcPts val="0"/>
              </a:spcAft>
              <a:buClr>
                <a:schemeClr val="dk1"/>
              </a:buClr>
              <a:buSzPts val="1100"/>
              <a:buFont typeface="Lato"/>
              <a:buNone/>
            </a:pPr>
            <a:r>
              <a:rPr lang="en-MY"/>
              <a:t>TEORI NILAI (AKSIOLOGI)</a:t>
            </a:r>
            <a:endParaRPr/>
          </a:p>
        </p:txBody>
      </p:sp>
      <p:grpSp>
        <p:nvGrpSpPr>
          <p:cNvPr id="490" name="Google Shape;490;p19"/>
          <p:cNvGrpSpPr/>
          <p:nvPr/>
        </p:nvGrpSpPr>
        <p:grpSpPr>
          <a:xfrm>
            <a:off x="3995223" y="2403530"/>
            <a:ext cx="995375" cy="915231"/>
            <a:chOff x="3123223" y="1529460"/>
            <a:chExt cx="689828" cy="634285"/>
          </a:xfrm>
        </p:grpSpPr>
        <p:sp>
          <p:nvSpPr>
            <p:cNvPr id="491" name="Google Shape;491;p19"/>
            <p:cNvSpPr/>
            <p:nvPr/>
          </p:nvSpPr>
          <p:spPr>
            <a:xfrm>
              <a:off x="3167316" y="1573306"/>
              <a:ext cx="303453" cy="590439"/>
            </a:xfrm>
            <a:custGeom>
              <a:avLst/>
              <a:gdLst/>
              <a:ahLst/>
              <a:cxnLst/>
              <a:rect l="l" t="t" r="r" b="b"/>
              <a:pathLst>
                <a:path w="13544" h="26353" extrusionOk="0">
                  <a:moveTo>
                    <a:pt x="13176" y="0"/>
                  </a:moveTo>
                  <a:cubicBezTo>
                    <a:pt x="5904" y="0"/>
                    <a:pt x="0" y="5905"/>
                    <a:pt x="0" y="13177"/>
                  </a:cubicBezTo>
                  <a:cubicBezTo>
                    <a:pt x="0" y="20448"/>
                    <a:pt x="5871" y="26353"/>
                    <a:pt x="13176" y="26353"/>
                  </a:cubicBezTo>
                  <a:lnTo>
                    <a:pt x="13543" y="26353"/>
                  </a:lnTo>
                  <a:lnTo>
                    <a:pt x="13543"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2" name="Google Shape;492;p19"/>
            <p:cNvSpPr/>
            <p:nvPr/>
          </p:nvSpPr>
          <p:spPr>
            <a:xfrm>
              <a:off x="3464204" y="1573306"/>
              <a:ext cx="287008" cy="590439"/>
            </a:xfrm>
            <a:custGeom>
              <a:avLst/>
              <a:gdLst/>
              <a:ahLst/>
              <a:cxnLst/>
              <a:rect l="l" t="t" r="r" b="b"/>
              <a:pathLst>
                <a:path w="12810" h="26353" extrusionOk="0">
                  <a:moveTo>
                    <a:pt x="0" y="0"/>
                  </a:moveTo>
                  <a:lnTo>
                    <a:pt x="0" y="26353"/>
                  </a:lnTo>
                  <a:cubicBezTo>
                    <a:pt x="7105" y="26152"/>
                    <a:pt x="12809" y="20348"/>
                    <a:pt x="12809" y="13177"/>
                  </a:cubicBezTo>
                  <a:cubicBezTo>
                    <a:pt x="12809" y="6005"/>
                    <a:pt x="7105" y="201"/>
                    <a:pt x="0"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3" name="Google Shape;493;p19"/>
            <p:cNvSpPr/>
            <p:nvPr/>
          </p:nvSpPr>
          <p:spPr>
            <a:xfrm>
              <a:off x="3186740" y="1592731"/>
              <a:ext cx="550827" cy="551589"/>
            </a:xfrm>
            <a:custGeom>
              <a:avLst/>
              <a:gdLst/>
              <a:ahLst/>
              <a:cxnLst/>
              <a:rect l="l" t="t" r="r" b="b"/>
              <a:pathLst>
                <a:path w="24585" h="24619" extrusionOk="0">
                  <a:moveTo>
                    <a:pt x="12309" y="1068"/>
                  </a:moveTo>
                  <a:cubicBezTo>
                    <a:pt x="18514" y="1068"/>
                    <a:pt x="23551" y="6105"/>
                    <a:pt x="23551" y="12310"/>
                  </a:cubicBezTo>
                  <a:cubicBezTo>
                    <a:pt x="23551" y="18514"/>
                    <a:pt x="18514" y="23584"/>
                    <a:pt x="12309" y="23584"/>
                  </a:cubicBezTo>
                  <a:cubicBezTo>
                    <a:pt x="6105" y="23584"/>
                    <a:pt x="1034" y="18514"/>
                    <a:pt x="1034" y="12310"/>
                  </a:cubicBezTo>
                  <a:cubicBezTo>
                    <a:pt x="1034" y="6105"/>
                    <a:pt x="6105" y="1068"/>
                    <a:pt x="12309" y="1068"/>
                  </a:cubicBezTo>
                  <a:close/>
                  <a:moveTo>
                    <a:pt x="12309" y="1"/>
                  </a:moveTo>
                  <a:cubicBezTo>
                    <a:pt x="5538" y="1"/>
                    <a:pt x="0" y="5538"/>
                    <a:pt x="0" y="12310"/>
                  </a:cubicBezTo>
                  <a:cubicBezTo>
                    <a:pt x="0" y="19081"/>
                    <a:pt x="5538" y="24618"/>
                    <a:pt x="12309" y="24618"/>
                  </a:cubicBezTo>
                  <a:cubicBezTo>
                    <a:pt x="19081" y="24618"/>
                    <a:pt x="24585" y="19081"/>
                    <a:pt x="24585" y="12310"/>
                  </a:cubicBezTo>
                  <a:cubicBezTo>
                    <a:pt x="24585" y="5538"/>
                    <a:pt x="19081" y="1"/>
                    <a:pt x="12309"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4" name="Google Shape;494;p19"/>
            <p:cNvSpPr/>
            <p:nvPr/>
          </p:nvSpPr>
          <p:spPr>
            <a:xfrm>
              <a:off x="3318278" y="1851326"/>
              <a:ext cx="49336" cy="124818"/>
            </a:xfrm>
            <a:custGeom>
              <a:avLst/>
              <a:gdLst/>
              <a:ahLst/>
              <a:cxnLst/>
              <a:rect l="l" t="t" r="r" b="b"/>
              <a:pathLst>
                <a:path w="2202" h="5571" extrusionOk="0">
                  <a:moveTo>
                    <a:pt x="0" y="0"/>
                  </a:moveTo>
                  <a:lnTo>
                    <a:pt x="0" y="5571"/>
                  </a:lnTo>
                  <a:lnTo>
                    <a:pt x="2202" y="5571"/>
                  </a:lnTo>
                  <a:lnTo>
                    <a:pt x="2202"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5" name="Google Shape;495;p19"/>
            <p:cNvSpPr/>
            <p:nvPr/>
          </p:nvSpPr>
          <p:spPr>
            <a:xfrm>
              <a:off x="3398980" y="1816935"/>
              <a:ext cx="50098" cy="159210"/>
            </a:xfrm>
            <a:custGeom>
              <a:avLst/>
              <a:gdLst/>
              <a:ahLst/>
              <a:cxnLst/>
              <a:rect l="l" t="t" r="r" b="b"/>
              <a:pathLst>
                <a:path w="2236" h="7106" extrusionOk="0">
                  <a:moveTo>
                    <a:pt x="1" y="1"/>
                  </a:moveTo>
                  <a:lnTo>
                    <a:pt x="1" y="7106"/>
                  </a:lnTo>
                  <a:lnTo>
                    <a:pt x="2236" y="7106"/>
                  </a:lnTo>
                  <a:lnTo>
                    <a:pt x="2236"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6" name="Google Shape;496;p19"/>
            <p:cNvSpPr/>
            <p:nvPr/>
          </p:nvSpPr>
          <p:spPr>
            <a:xfrm>
              <a:off x="3476701" y="1867009"/>
              <a:ext cx="50098" cy="109135"/>
            </a:xfrm>
            <a:custGeom>
              <a:avLst/>
              <a:gdLst/>
              <a:ahLst/>
              <a:cxnLst/>
              <a:rect l="l" t="t" r="r" b="b"/>
              <a:pathLst>
                <a:path w="2236" h="4871" extrusionOk="0">
                  <a:moveTo>
                    <a:pt x="1" y="1"/>
                  </a:moveTo>
                  <a:lnTo>
                    <a:pt x="1" y="4871"/>
                  </a:lnTo>
                  <a:lnTo>
                    <a:pt x="2236" y="4871"/>
                  </a:lnTo>
                  <a:lnTo>
                    <a:pt x="2236"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7" name="Google Shape;497;p19"/>
            <p:cNvSpPr/>
            <p:nvPr/>
          </p:nvSpPr>
          <p:spPr>
            <a:xfrm>
              <a:off x="3555185" y="1782566"/>
              <a:ext cx="50098" cy="193579"/>
            </a:xfrm>
            <a:custGeom>
              <a:avLst/>
              <a:gdLst/>
              <a:ahLst/>
              <a:cxnLst/>
              <a:rect l="l" t="t" r="r" b="b"/>
              <a:pathLst>
                <a:path w="2236" h="8640" extrusionOk="0">
                  <a:moveTo>
                    <a:pt x="0" y="0"/>
                  </a:moveTo>
                  <a:lnTo>
                    <a:pt x="0" y="8640"/>
                  </a:lnTo>
                  <a:lnTo>
                    <a:pt x="2235" y="8640"/>
                  </a:lnTo>
                  <a:lnTo>
                    <a:pt x="2235"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8" name="Google Shape;498;p19"/>
            <p:cNvSpPr/>
            <p:nvPr/>
          </p:nvSpPr>
          <p:spPr>
            <a:xfrm>
              <a:off x="3279406" y="1994066"/>
              <a:ext cx="353528" cy="11225"/>
            </a:xfrm>
            <a:custGeom>
              <a:avLst/>
              <a:gdLst/>
              <a:ahLst/>
              <a:cxnLst/>
              <a:rect l="l" t="t" r="r" b="b"/>
              <a:pathLst>
                <a:path w="15779" h="501" extrusionOk="0">
                  <a:moveTo>
                    <a:pt x="1" y="1"/>
                  </a:moveTo>
                  <a:lnTo>
                    <a:pt x="1" y="501"/>
                  </a:lnTo>
                  <a:lnTo>
                    <a:pt x="15779" y="501"/>
                  </a:lnTo>
                  <a:lnTo>
                    <a:pt x="15779"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9" name="Google Shape;499;p19"/>
            <p:cNvSpPr/>
            <p:nvPr/>
          </p:nvSpPr>
          <p:spPr>
            <a:xfrm>
              <a:off x="3480443" y="1713806"/>
              <a:ext cx="50098" cy="45617"/>
            </a:xfrm>
            <a:custGeom>
              <a:avLst/>
              <a:gdLst/>
              <a:ahLst/>
              <a:cxnLst/>
              <a:rect l="l" t="t" r="r" b="b"/>
              <a:pathLst>
                <a:path w="2236" h="2036" extrusionOk="0">
                  <a:moveTo>
                    <a:pt x="1" y="1"/>
                  </a:moveTo>
                  <a:lnTo>
                    <a:pt x="868" y="2035"/>
                  </a:lnTo>
                  <a:lnTo>
                    <a:pt x="2236" y="267"/>
                  </a:lnTo>
                  <a:lnTo>
                    <a:pt x="1"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0" name="Google Shape;500;p19"/>
            <p:cNvSpPr/>
            <p:nvPr/>
          </p:nvSpPr>
          <p:spPr>
            <a:xfrm>
              <a:off x="3375074" y="1728011"/>
              <a:ext cx="135304" cy="58320"/>
            </a:xfrm>
            <a:custGeom>
              <a:avLst/>
              <a:gdLst/>
              <a:ahLst/>
              <a:cxnLst/>
              <a:rect l="l" t="t" r="r" b="b"/>
              <a:pathLst>
                <a:path w="6039" h="2603" fill="none" extrusionOk="0">
                  <a:moveTo>
                    <a:pt x="6038" y="0"/>
                  </a:moveTo>
                  <a:lnTo>
                    <a:pt x="0" y="2602"/>
                  </a:lnTo>
                </a:path>
              </a:pathLst>
            </a:custGeom>
            <a:noFill/>
            <a:ln w="9525" cap="flat" cmpd="sng">
              <a:solidFill>
                <a:srgbClr val="FFFFFF"/>
              </a:solidFill>
              <a:prstDash val="solid"/>
              <a:miter lim="33357"/>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1" name="Google Shape;501;p19"/>
            <p:cNvSpPr/>
            <p:nvPr/>
          </p:nvSpPr>
          <p:spPr>
            <a:xfrm>
              <a:off x="3123223" y="1529460"/>
              <a:ext cx="689828" cy="546996"/>
            </a:xfrm>
            <a:custGeom>
              <a:avLst/>
              <a:gdLst/>
              <a:ahLst/>
              <a:cxnLst/>
              <a:rect l="l" t="t" r="r" b="b"/>
              <a:pathLst>
                <a:path w="30789" h="24414" extrusionOk="0">
                  <a:moveTo>
                    <a:pt x="15082" y="1"/>
                  </a:moveTo>
                  <a:cubicBezTo>
                    <a:pt x="14813" y="1"/>
                    <a:pt x="14545" y="8"/>
                    <a:pt x="14277" y="23"/>
                  </a:cubicBezTo>
                  <a:cubicBezTo>
                    <a:pt x="10674" y="256"/>
                    <a:pt x="7239" y="1757"/>
                    <a:pt x="4637" y="4259"/>
                  </a:cubicBezTo>
                  <a:cubicBezTo>
                    <a:pt x="1701" y="7094"/>
                    <a:pt x="33" y="11064"/>
                    <a:pt x="0" y="15134"/>
                  </a:cubicBezTo>
                  <a:cubicBezTo>
                    <a:pt x="0" y="15450"/>
                    <a:pt x="250" y="15609"/>
                    <a:pt x="500" y="15609"/>
                  </a:cubicBezTo>
                  <a:cubicBezTo>
                    <a:pt x="751" y="15609"/>
                    <a:pt x="1001" y="15450"/>
                    <a:pt x="1001" y="15134"/>
                  </a:cubicBezTo>
                  <a:cubicBezTo>
                    <a:pt x="1001" y="11731"/>
                    <a:pt x="2235" y="8395"/>
                    <a:pt x="4503" y="5827"/>
                  </a:cubicBezTo>
                  <a:cubicBezTo>
                    <a:pt x="6705" y="3325"/>
                    <a:pt x="9774" y="1624"/>
                    <a:pt x="13109" y="1157"/>
                  </a:cubicBezTo>
                  <a:cubicBezTo>
                    <a:pt x="13769" y="1060"/>
                    <a:pt x="14427" y="1014"/>
                    <a:pt x="15081" y="1014"/>
                  </a:cubicBezTo>
                  <a:cubicBezTo>
                    <a:pt x="21208" y="1014"/>
                    <a:pt x="26909" y="5132"/>
                    <a:pt x="28687" y="11131"/>
                  </a:cubicBezTo>
                  <a:cubicBezTo>
                    <a:pt x="29988" y="15434"/>
                    <a:pt x="29087" y="20137"/>
                    <a:pt x="26386" y="23706"/>
                  </a:cubicBezTo>
                  <a:cubicBezTo>
                    <a:pt x="26102" y="24060"/>
                    <a:pt x="26453" y="24414"/>
                    <a:pt x="26824" y="24414"/>
                  </a:cubicBezTo>
                  <a:cubicBezTo>
                    <a:pt x="26978" y="24414"/>
                    <a:pt x="27136" y="24353"/>
                    <a:pt x="27253" y="24207"/>
                  </a:cubicBezTo>
                  <a:cubicBezTo>
                    <a:pt x="29821" y="20771"/>
                    <a:pt x="30789" y="16368"/>
                    <a:pt x="29955" y="12131"/>
                  </a:cubicBezTo>
                  <a:cubicBezTo>
                    <a:pt x="29288" y="8629"/>
                    <a:pt x="27286" y="5427"/>
                    <a:pt x="24451" y="3225"/>
                  </a:cubicBezTo>
                  <a:cubicBezTo>
                    <a:pt x="21794" y="1155"/>
                    <a:pt x="18450" y="1"/>
                    <a:pt x="15082"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2" name="Google Shape;502;p19"/>
            <p:cNvSpPr/>
            <p:nvPr/>
          </p:nvSpPr>
          <p:spPr>
            <a:xfrm>
              <a:off x="3703168" y="2041856"/>
              <a:ext cx="51576" cy="51644"/>
            </a:xfrm>
            <a:custGeom>
              <a:avLst/>
              <a:gdLst/>
              <a:ahLst/>
              <a:cxnLst/>
              <a:rect l="l" t="t" r="r" b="b"/>
              <a:pathLst>
                <a:path w="2302" h="2305" extrusionOk="0">
                  <a:moveTo>
                    <a:pt x="1193" y="1"/>
                  </a:moveTo>
                  <a:cubicBezTo>
                    <a:pt x="1174" y="1"/>
                    <a:pt x="1154" y="1"/>
                    <a:pt x="1134" y="2"/>
                  </a:cubicBezTo>
                  <a:cubicBezTo>
                    <a:pt x="501" y="2"/>
                    <a:pt x="0" y="503"/>
                    <a:pt x="0" y="1137"/>
                  </a:cubicBezTo>
                  <a:cubicBezTo>
                    <a:pt x="0" y="1770"/>
                    <a:pt x="501" y="2304"/>
                    <a:pt x="1134" y="2304"/>
                  </a:cubicBezTo>
                  <a:cubicBezTo>
                    <a:pt x="1768" y="2304"/>
                    <a:pt x="2302" y="1770"/>
                    <a:pt x="2302" y="1137"/>
                  </a:cubicBezTo>
                  <a:cubicBezTo>
                    <a:pt x="2302" y="522"/>
                    <a:pt x="1831" y="1"/>
                    <a:pt x="1193"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503" name="Google Shape;503;p19"/>
          <p:cNvGrpSpPr/>
          <p:nvPr/>
        </p:nvGrpSpPr>
        <p:grpSpPr>
          <a:xfrm>
            <a:off x="4997729" y="2953050"/>
            <a:ext cx="2110433" cy="2103936"/>
            <a:chOff x="3843667" y="2208569"/>
            <a:chExt cx="1462600" cy="1458097"/>
          </a:xfrm>
        </p:grpSpPr>
        <p:sp>
          <p:nvSpPr>
            <p:cNvPr id="504" name="Google Shape;504;p19"/>
            <p:cNvSpPr/>
            <p:nvPr/>
          </p:nvSpPr>
          <p:spPr>
            <a:xfrm>
              <a:off x="4309320" y="2598737"/>
              <a:ext cx="592257" cy="688541"/>
            </a:xfrm>
            <a:custGeom>
              <a:avLst/>
              <a:gdLst/>
              <a:ahLst/>
              <a:cxnLst/>
              <a:rect l="l" t="t" r="r" b="b"/>
              <a:pathLst>
                <a:path w="31057" h="36106" extrusionOk="0">
                  <a:moveTo>
                    <a:pt x="15439" y="1"/>
                  </a:moveTo>
                  <a:cubicBezTo>
                    <a:pt x="7301" y="1"/>
                    <a:pt x="526" y="6523"/>
                    <a:pt x="201" y="14857"/>
                  </a:cubicBezTo>
                  <a:cubicBezTo>
                    <a:pt x="1" y="19794"/>
                    <a:pt x="2102" y="24931"/>
                    <a:pt x="5505" y="27899"/>
                  </a:cubicBezTo>
                  <a:cubicBezTo>
                    <a:pt x="7139" y="30535"/>
                    <a:pt x="8006" y="34371"/>
                    <a:pt x="8340" y="36105"/>
                  </a:cubicBezTo>
                  <a:lnTo>
                    <a:pt x="22984" y="36105"/>
                  </a:lnTo>
                  <a:cubicBezTo>
                    <a:pt x="23417" y="30868"/>
                    <a:pt x="25986" y="27366"/>
                    <a:pt x="25986" y="27366"/>
                  </a:cubicBezTo>
                  <a:cubicBezTo>
                    <a:pt x="28755" y="24697"/>
                    <a:pt x="30556" y="20294"/>
                    <a:pt x="30723" y="16091"/>
                  </a:cubicBezTo>
                  <a:cubicBezTo>
                    <a:pt x="31056" y="7551"/>
                    <a:pt x="24485" y="346"/>
                    <a:pt x="16046" y="13"/>
                  </a:cubicBezTo>
                  <a:cubicBezTo>
                    <a:pt x="15843" y="5"/>
                    <a:pt x="15641" y="1"/>
                    <a:pt x="15439"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5" name="Google Shape;505;p19"/>
            <p:cNvSpPr/>
            <p:nvPr/>
          </p:nvSpPr>
          <p:spPr>
            <a:xfrm>
              <a:off x="4454052" y="3303695"/>
              <a:ext cx="302813" cy="47084"/>
            </a:xfrm>
            <a:custGeom>
              <a:avLst/>
              <a:gdLst/>
              <a:ahLst/>
              <a:cxnLst/>
              <a:rect l="l" t="t" r="r" b="b"/>
              <a:pathLst>
                <a:path w="15879" h="2469" extrusionOk="0">
                  <a:moveTo>
                    <a:pt x="834" y="0"/>
                  </a:moveTo>
                  <a:cubicBezTo>
                    <a:pt x="367" y="0"/>
                    <a:pt x="0" y="300"/>
                    <a:pt x="0" y="667"/>
                  </a:cubicBezTo>
                  <a:lnTo>
                    <a:pt x="0" y="1801"/>
                  </a:lnTo>
                  <a:cubicBezTo>
                    <a:pt x="0" y="2168"/>
                    <a:pt x="367" y="2468"/>
                    <a:pt x="834" y="2468"/>
                  </a:cubicBezTo>
                  <a:lnTo>
                    <a:pt x="15078" y="2468"/>
                  </a:lnTo>
                  <a:cubicBezTo>
                    <a:pt x="15511" y="2468"/>
                    <a:pt x="15878" y="2168"/>
                    <a:pt x="15878" y="1801"/>
                  </a:cubicBezTo>
                  <a:lnTo>
                    <a:pt x="15878" y="667"/>
                  </a:lnTo>
                  <a:cubicBezTo>
                    <a:pt x="15878" y="300"/>
                    <a:pt x="15511" y="0"/>
                    <a:pt x="15078"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6" name="Google Shape;506;p19"/>
            <p:cNvSpPr/>
            <p:nvPr/>
          </p:nvSpPr>
          <p:spPr>
            <a:xfrm>
              <a:off x="4475677" y="3368464"/>
              <a:ext cx="260191" cy="47103"/>
            </a:xfrm>
            <a:custGeom>
              <a:avLst/>
              <a:gdLst/>
              <a:ahLst/>
              <a:cxnLst/>
              <a:rect l="l" t="t" r="r" b="b"/>
              <a:pathLst>
                <a:path w="13644" h="2470" extrusionOk="0">
                  <a:moveTo>
                    <a:pt x="701" y="1"/>
                  </a:moveTo>
                  <a:cubicBezTo>
                    <a:pt x="334" y="1"/>
                    <a:pt x="0" y="301"/>
                    <a:pt x="0" y="668"/>
                  </a:cubicBezTo>
                  <a:lnTo>
                    <a:pt x="0" y="1802"/>
                  </a:lnTo>
                  <a:cubicBezTo>
                    <a:pt x="0" y="2169"/>
                    <a:pt x="334" y="2469"/>
                    <a:pt x="701" y="2469"/>
                  </a:cubicBezTo>
                  <a:lnTo>
                    <a:pt x="12909" y="2469"/>
                  </a:lnTo>
                  <a:cubicBezTo>
                    <a:pt x="13310" y="2469"/>
                    <a:pt x="13643" y="2169"/>
                    <a:pt x="13643" y="1802"/>
                  </a:cubicBezTo>
                  <a:lnTo>
                    <a:pt x="13643" y="668"/>
                  </a:lnTo>
                  <a:cubicBezTo>
                    <a:pt x="13643" y="301"/>
                    <a:pt x="13310" y="1"/>
                    <a:pt x="12909"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7" name="Google Shape;507;p19"/>
            <p:cNvSpPr/>
            <p:nvPr/>
          </p:nvSpPr>
          <p:spPr>
            <a:xfrm>
              <a:off x="4510336" y="2964094"/>
              <a:ext cx="76986" cy="77634"/>
            </a:xfrm>
            <a:custGeom>
              <a:avLst/>
              <a:gdLst/>
              <a:ahLst/>
              <a:cxnLst/>
              <a:rect l="l" t="t" r="r" b="b"/>
              <a:pathLst>
                <a:path w="4037" h="4071" fill="none" extrusionOk="0">
                  <a:moveTo>
                    <a:pt x="4037" y="2036"/>
                  </a:moveTo>
                  <a:cubicBezTo>
                    <a:pt x="4037" y="3136"/>
                    <a:pt x="3136" y="4070"/>
                    <a:pt x="2035" y="4070"/>
                  </a:cubicBezTo>
                  <a:cubicBezTo>
                    <a:pt x="901" y="4070"/>
                    <a:pt x="1" y="3136"/>
                    <a:pt x="1" y="2036"/>
                  </a:cubicBezTo>
                  <a:cubicBezTo>
                    <a:pt x="1" y="901"/>
                    <a:pt x="901" y="1"/>
                    <a:pt x="2035" y="1"/>
                  </a:cubicBezTo>
                  <a:cubicBezTo>
                    <a:pt x="3136" y="1"/>
                    <a:pt x="4037" y="901"/>
                    <a:pt x="4037" y="2036"/>
                  </a:cubicBezTo>
                  <a:close/>
                </a:path>
              </a:pathLst>
            </a:custGeom>
            <a:noFill/>
            <a:ln w="25025" cap="rnd" cmpd="sng">
              <a:solidFill>
                <a:srgbClr val="FCC53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8" name="Google Shape;508;p19"/>
            <p:cNvSpPr/>
            <p:nvPr/>
          </p:nvSpPr>
          <p:spPr>
            <a:xfrm>
              <a:off x="4631202" y="2964094"/>
              <a:ext cx="77634" cy="77634"/>
            </a:xfrm>
            <a:custGeom>
              <a:avLst/>
              <a:gdLst/>
              <a:ahLst/>
              <a:cxnLst/>
              <a:rect l="l" t="t" r="r" b="b"/>
              <a:pathLst>
                <a:path w="4071" h="4071" fill="none" extrusionOk="0">
                  <a:moveTo>
                    <a:pt x="4070" y="2036"/>
                  </a:moveTo>
                  <a:cubicBezTo>
                    <a:pt x="4070" y="3136"/>
                    <a:pt x="3169" y="4070"/>
                    <a:pt x="2035" y="4070"/>
                  </a:cubicBezTo>
                  <a:cubicBezTo>
                    <a:pt x="901" y="4070"/>
                    <a:pt x="0" y="3136"/>
                    <a:pt x="0" y="2036"/>
                  </a:cubicBezTo>
                  <a:cubicBezTo>
                    <a:pt x="0" y="901"/>
                    <a:pt x="901" y="1"/>
                    <a:pt x="2035" y="1"/>
                  </a:cubicBezTo>
                  <a:cubicBezTo>
                    <a:pt x="3169" y="1"/>
                    <a:pt x="4070" y="901"/>
                    <a:pt x="4070" y="2036"/>
                  </a:cubicBezTo>
                  <a:close/>
                </a:path>
              </a:pathLst>
            </a:custGeom>
            <a:noFill/>
            <a:ln w="25025" cap="rnd" cmpd="sng">
              <a:solidFill>
                <a:srgbClr val="FCC53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9" name="Google Shape;509;p19"/>
            <p:cNvSpPr/>
            <p:nvPr/>
          </p:nvSpPr>
          <p:spPr>
            <a:xfrm>
              <a:off x="4452459" y="2998457"/>
              <a:ext cx="92242" cy="279909"/>
            </a:xfrm>
            <a:custGeom>
              <a:avLst/>
              <a:gdLst/>
              <a:ahLst/>
              <a:cxnLst/>
              <a:rect l="l" t="t" r="r" b="b"/>
              <a:pathLst>
                <a:path w="4837" h="14678" fill="none" extrusionOk="0">
                  <a:moveTo>
                    <a:pt x="3036" y="0"/>
                  </a:moveTo>
                  <a:lnTo>
                    <a:pt x="0" y="0"/>
                  </a:lnTo>
                  <a:lnTo>
                    <a:pt x="4837" y="14677"/>
                  </a:lnTo>
                </a:path>
              </a:pathLst>
            </a:custGeom>
            <a:noFill/>
            <a:ln w="25025" cap="rnd" cmpd="sng">
              <a:solidFill>
                <a:srgbClr val="FCC53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0" name="Google Shape;510;p19"/>
            <p:cNvSpPr/>
            <p:nvPr/>
          </p:nvSpPr>
          <p:spPr>
            <a:xfrm>
              <a:off x="4670010" y="2998457"/>
              <a:ext cx="85262" cy="279909"/>
            </a:xfrm>
            <a:custGeom>
              <a:avLst/>
              <a:gdLst/>
              <a:ahLst/>
              <a:cxnLst/>
              <a:rect l="l" t="t" r="r" b="b"/>
              <a:pathLst>
                <a:path w="4471" h="14678" fill="none" extrusionOk="0">
                  <a:moveTo>
                    <a:pt x="0" y="14677"/>
                  </a:moveTo>
                  <a:lnTo>
                    <a:pt x="4470" y="0"/>
                  </a:lnTo>
                  <a:lnTo>
                    <a:pt x="2035" y="0"/>
                  </a:lnTo>
                </a:path>
              </a:pathLst>
            </a:custGeom>
            <a:noFill/>
            <a:ln w="25025" cap="rnd" cmpd="sng">
              <a:solidFill>
                <a:srgbClr val="FCC53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1" name="Google Shape;511;p19"/>
            <p:cNvSpPr/>
            <p:nvPr/>
          </p:nvSpPr>
          <p:spPr>
            <a:xfrm>
              <a:off x="4594950" y="2998457"/>
              <a:ext cx="29902" cy="19"/>
            </a:xfrm>
            <a:custGeom>
              <a:avLst/>
              <a:gdLst/>
              <a:ahLst/>
              <a:cxnLst/>
              <a:rect l="l" t="t" r="r" b="b"/>
              <a:pathLst>
                <a:path w="1568" h="1" fill="none" extrusionOk="0">
                  <a:moveTo>
                    <a:pt x="0" y="0"/>
                  </a:moveTo>
                  <a:lnTo>
                    <a:pt x="1568" y="0"/>
                  </a:lnTo>
                </a:path>
              </a:pathLst>
            </a:custGeom>
            <a:noFill/>
            <a:ln w="25025" cap="rnd" cmpd="sng">
              <a:solidFill>
                <a:srgbClr val="FCC53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2" name="Google Shape;512;p19"/>
            <p:cNvSpPr/>
            <p:nvPr/>
          </p:nvSpPr>
          <p:spPr>
            <a:xfrm>
              <a:off x="4593044" y="2426748"/>
              <a:ext cx="24829" cy="133757"/>
            </a:xfrm>
            <a:custGeom>
              <a:avLst/>
              <a:gdLst/>
              <a:ahLst/>
              <a:cxnLst/>
              <a:rect l="l" t="t" r="r" b="b"/>
              <a:pathLst>
                <a:path w="1302" h="7014" extrusionOk="0">
                  <a:moveTo>
                    <a:pt x="651" y="0"/>
                  </a:moveTo>
                  <a:cubicBezTo>
                    <a:pt x="326" y="0"/>
                    <a:pt x="1" y="209"/>
                    <a:pt x="1" y="626"/>
                  </a:cubicBezTo>
                  <a:lnTo>
                    <a:pt x="1" y="5663"/>
                  </a:lnTo>
                  <a:lnTo>
                    <a:pt x="1" y="6363"/>
                  </a:lnTo>
                  <a:cubicBezTo>
                    <a:pt x="1" y="6797"/>
                    <a:pt x="326" y="7014"/>
                    <a:pt x="651" y="7014"/>
                  </a:cubicBezTo>
                  <a:cubicBezTo>
                    <a:pt x="977" y="7014"/>
                    <a:pt x="1302" y="6797"/>
                    <a:pt x="1302" y="6363"/>
                  </a:cubicBezTo>
                  <a:lnTo>
                    <a:pt x="1302" y="1326"/>
                  </a:lnTo>
                  <a:lnTo>
                    <a:pt x="1302" y="626"/>
                  </a:lnTo>
                  <a:cubicBezTo>
                    <a:pt x="1302" y="209"/>
                    <a:pt x="977" y="0"/>
                    <a:pt x="651"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3" name="Google Shape;513;p19"/>
            <p:cNvSpPr/>
            <p:nvPr/>
          </p:nvSpPr>
          <p:spPr>
            <a:xfrm>
              <a:off x="4449924" y="2476596"/>
              <a:ext cx="52176" cy="105076"/>
            </a:xfrm>
            <a:custGeom>
              <a:avLst/>
              <a:gdLst/>
              <a:ahLst/>
              <a:cxnLst/>
              <a:rect l="l" t="t" r="r" b="b"/>
              <a:pathLst>
                <a:path w="2736" h="5510" extrusionOk="0">
                  <a:moveTo>
                    <a:pt x="620" y="0"/>
                  </a:moveTo>
                  <a:cubicBezTo>
                    <a:pt x="580" y="0"/>
                    <a:pt x="540" y="4"/>
                    <a:pt x="501" y="13"/>
                  </a:cubicBezTo>
                  <a:cubicBezTo>
                    <a:pt x="201" y="113"/>
                    <a:pt x="1" y="447"/>
                    <a:pt x="101" y="747"/>
                  </a:cubicBezTo>
                  <a:lnTo>
                    <a:pt x="1335" y="4550"/>
                  </a:lnTo>
                  <a:cubicBezTo>
                    <a:pt x="1402" y="4717"/>
                    <a:pt x="1468" y="4917"/>
                    <a:pt x="1535" y="5083"/>
                  </a:cubicBezTo>
                  <a:cubicBezTo>
                    <a:pt x="1617" y="5330"/>
                    <a:pt x="1835" y="5510"/>
                    <a:pt x="2077" y="5510"/>
                  </a:cubicBezTo>
                  <a:cubicBezTo>
                    <a:pt x="2129" y="5510"/>
                    <a:pt x="2182" y="5501"/>
                    <a:pt x="2235" y="5484"/>
                  </a:cubicBezTo>
                  <a:cubicBezTo>
                    <a:pt x="2536" y="5417"/>
                    <a:pt x="2736" y="5083"/>
                    <a:pt x="2636" y="4783"/>
                  </a:cubicBezTo>
                  <a:lnTo>
                    <a:pt x="1402" y="981"/>
                  </a:lnTo>
                  <a:cubicBezTo>
                    <a:pt x="1335" y="780"/>
                    <a:pt x="1268" y="614"/>
                    <a:pt x="1201" y="413"/>
                  </a:cubicBezTo>
                  <a:cubicBezTo>
                    <a:pt x="1143" y="182"/>
                    <a:pt x="884" y="0"/>
                    <a:pt x="620"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4" name="Google Shape;514;p19"/>
            <p:cNvSpPr/>
            <p:nvPr/>
          </p:nvSpPr>
          <p:spPr>
            <a:xfrm>
              <a:off x="4323337" y="2547917"/>
              <a:ext cx="82077" cy="87894"/>
            </a:xfrm>
            <a:custGeom>
              <a:avLst/>
              <a:gdLst/>
              <a:ahLst/>
              <a:cxnLst/>
              <a:rect l="l" t="t" r="r" b="b"/>
              <a:pathLst>
                <a:path w="4304" h="4609" extrusionOk="0">
                  <a:moveTo>
                    <a:pt x="651" y="1"/>
                  </a:moveTo>
                  <a:cubicBezTo>
                    <a:pt x="492" y="1"/>
                    <a:pt x="334" y="59"/>
                    <a:pt x="234" y="176"/>
                  </a:cubicBezTo>
                  <a:cubicBezTo>
                    <a:pt x="0" y="409"/>
                    <a:pt x="34" y="743"/>
                    <a:pt x="234" y="1010"/>
                  </a:cubicBezTo>
                  <a:cubicBezTo>
                    <a:pt x="1101" y="2011"/>
                    <a:pt x="2002" y="3011"/>
                    <a:pt x="2869" y="4012"/>
                  </a:cubicBezTo>
                  <a:cubicBezTo>
                    <a:pt x="3003" y="4145"/>
                    <a:pt x="3136" y="4312"/>
                    <a:pt x="3236" y="4446"/>
                  </a:cubicBezTo>
                  <a:cubicBezTo>
                    <a:pt x="3332" y="4558"/>
                    <a:pt x="3483" y="4609"/>
                    <a:pt x="3635" y="4609"/>
                  </a:cubicBezTo>
                  <a:cubicBezTo>
                    <a:pt x="3799" y="4609"/>
                    <a:pt x="3966" y="4550"/>
                    <a:pt x="4070" y="4446"/>
                  </a:cubicBezTo>
                  <a:cubicBezTo>
                    <a:pt x="4304" y="4179"/>
                    <a:pt x="4270" y="3879"/>
                    <a:pt x="4070" y="3612"/>
                  </a:cubicBezTo>
                  <a:cubicBezTo>
                    <a:pt x="3169" y="2611"/>
                    <a:pt x="2302" y="1610"/>
                    <a:pt x="1435" y="610"/>
                  </a:cubicBezTo>
                  <a:cubicBezTo>
                    <a:pt x="1301" y="443"/>
                    <a:pt x="1168" y="309"/>
                    <a:pt x="1068" y="176"/>
                  </a:cubicBezTo>
                  <a:cubicBezTo>
                    <a:pt x="968" y="59"/>
                    <a:pt x="809" y="1"/>
                    <a:pt x="65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5" name="Google Shape;515;p19"/>
            <p:cNvSpPr/>
            <p:nvPr/>
          </p:nvSpPr>
          <p:spPr>
            <a:xfrm>
              <a:off x="4703745" y="2476558"/>
              <a:ext cx="52805" cy="105114"/>
            </a:xfrm>
            <a:custGeom>
              <a:avLst/>
              <a:gdLst/>
              <a:ahLst/>
              <a:cxnLst/>
              <a:rect l="l" t="t" r="r" b="b"/>
              <a:pathLst>
                <a:path w="2769" h="5512" extrusionOk="0">
                  <a:moveTo>
                    <a:pt x="2123" y="1"/>
                  </a:moveTo>
                  <a:cubicBezTo>
                    <a:pt x="1851" y="1"/>
                    <a:pt x="1620" y="160"/>
                    <a:pt x="1534" y="415"/>
                  </a:cubicBezTo>
                  <a:lnTo>
                    <a:pt x="300" y="4218"/>
                  </a:lnTo>
                  <a:cubicBezTo>
                    <a:pt x="234" y="4418"/>
                    <a:pt x="167" y="4585"/>
                    <a:pt x="100" y="4785"/>
                  </a:cubicBezTo>
                  <a:cubicBezTo>
                    <a:pt x="0" y="5085"/>
                    <a:pt x="234" y="5419"/>
                    <a:pt x="534" y="5486"/>
                  </a:cubicBezTo>
                  <a:cubicBezTo>
                    <a:pt x="587" y="5503"/>
                    <a:pt x="640" y="5512"/>
                    <a:pt x="692" y="5512"/>
                  </a:cubicBezTo>
                  <a:cubicBezTo>
                    <a:pt x="934" y="5512"/>
                    <a:pt x="1152" y="5332"/>
                    <a:pt x="1234" y="5085"/>
                  </a:cubicBezTo>
                  <a:lnTo>
                    <a:pt x="2502" y="1283"/>
                  </a:lnTo>
                  <a:cubicBezTo>
                    <a:pt x="2535" y="1083"/>
                    <a:pt x="2602" y="916"/>
                    <a:pt x="2669" y="749"/>
                  </a:cubicBezTo>
                  <a:cubicBezTo>
                    <a:pt x="2769" y="449"/>
                    <a:pt x="2569" y="115"/>
                    <a:pt x="2268" y="15"/>
                  </a:cubicBezTo>
                  <a:cubicBezTo>
                    <a:pt x="2219" y="5"/>
                    <a:pt x="2171" y="1"/>
                    <a:pt x="212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6" name="Google Shape;516;p19"/>
            <p:cNvSpPr/>
            <p:nvPr/>
          </p:nvSpPr>
          <p:spPr>
            <a:xfrm>
              <a:off x="4801059" y="2548164"/>
              <a:ext cx="82077" cy="87646"/>
            </a:xfrm>
            <a:custGeom>
              <a:avLst/>
              <a:gdLst/>
              <a:ahLst/>
              <a:cxnLst/>
              <a:rect l="l" t="t" r="r" b="b"/>
              <a:pathLst>
                <a:path w="4304" h="4596" extrusionOk="0">
                  <a:moveTo>
                    <a:pt x="3636" y="0"/>
                  </a:moveTo>
                  <a:cubicBezTo>
                    <a:pt x="3492" y="0"/>
                    <a:pt x="3349" y="51"/>
                    <a:pt x="3236" y="163"/>
                  </a:cubicBezTo>
                  <a:cubicBezTo>
                    <a:pt x="2369" y="1164"/>
                    <a:pt x="1502" y="2164"/>
                    <a:pt x="601" y="3198"/>
                  </a:cubicBezTo>
                  <a:lnTo>
                    <a:pt x="234" y="3599"/>
                  </a:lnTo>
                  <a:cubicBezTo>
                    <a:pt x="34" y="3832"/>
                    <a:pt x="1" y="4199"/>
                    <a:pt x="234" y="4433"/>
                  </a:cubicBezTo>
                  <a:cubicBezTo>
                    <a:pt x="355" y="4537"/>
                    <a:pt x="513" y="4596"/>
                    <a:pt x="668" y="4596"/>
                  </a:cubicBezTo>
                  <a:cubicBezTo>
                    <a:pt x="813" y="4596"/>
                    <a:pt x="956" y="4545"/>
                    <a:pt x="1068" y="4433"/>
                  </a:cubicBezTo>
                  <a:cubicBezTo>
                    <a:pt x="1935" y="3432"/>
                    <a:pt x="2803" y="2431"/>
                    <a:pt x="3703" y="1397"/>
                  </a:cubicBezTo>
                  <a:lnTo>
                    <a:pt x="4070" y="997"/>
                  </a:lnTo>
                  <a:cubicBezTo>
                    <a:pt x="4270" y="763"/>
                    <a:pt x="4304" y="396"/>
                    <a:pt x="4070" y="163"/>
                  </a:cubicBezTo>
                  <a:cubicBezTo>
                    <a:pt x="3949" y="59"/>
                    <a:pt x="3792" y="0"/>
                    <a:pt x="363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7" name="Google Shape;517;p19"/>
            <p:cNvSpPr/>
            <p:nvPr/>
          </p:nvSpPr>
          <p:spPr>
            <a:xfrm>
              <a:off x="4195667" y="2251160"/>
              <a:ext cx="307195" cy="111375"/>
            </a:xfrm>
            <a:custGeom>
              <a:avLst/>
              <a:gdLst/>
              <a:ahLst/>
              <a:cxnLst/>
              <a:rect l="l" t="t" r="r" b="b"/>
              <a:pathLst>
                <a:path w="13711" h="4971" fill="none" extrusionOk="0">
                  <a:moveTo>
                    <a:pt x="1" y="4971"/>
                  </a:moveTo>
                  <a:cubicBezTo>
                    <a:pt x="4003" y="2302"/>
                    <a:pt x="8673" y="567"/>
                    <a:pt x="13710" y="0"/>
                  </a:cubicBezTo>
                </a:path>
              </a:pathLst>
            </a:custGeom>
            <a:noFill/>
            <a:ln w="17525" cap="flat" cmpd="sng">
              <a:solidFill>
                <a:srgbClr val="FCBD24"/>
              </a:solidFill>
              <a:prstDash val="solid"/>
              <a:miter lim="33357"/>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8" name="Google Shape;518;p19"/>
            <p:cNvSpPr/>
            <p:nvPr/>
          </p:nvSpPr>
          <p:spPr>
            <a:xfrm>
              <a:off x="4450520" y="2208569"/>
              <a:ext cx="88208" cy="94191"/>
            </a:xfrm>
            <a:custGeom>
              <a:avLst/>
              <a:gdLst/>
              <a:ahLst/>
              <a:cxnLst/>
              <a:rect l="l" t="t" r="r" b="b"/>
              <a:pathLst>
                <a:path w="3937" h="4204" extrusionOk="0">
                  <a:moveTo>
                    <a:pt x="0" y="0"/>
                  </a:moveTo>
                  <a:lnTo>
                    <a:pt x="567" y="4203"/>
                  </a:lnTo>
                  <a:lnTo>
                    <a:pt x="3936" y="1635"/>
                  </a:lnTo>
                  <a:lnTo>
                    <a:pt x="0" y="0"/>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9" name="Google Shape;519;p19"/>
            <p:cNvSpPr/>
            <p:nvPr/>
          </p:nvSpPr>
          <p:spPr>
            <a:xfrm>
              <a:off x="3885519" y="2482847"/>
              <a:ext cx="171174" cy="396860"/>
            </a:xfrm>
            <a:custGeom>
              <a:avLst/>
              <a:gdLst/>
              <a:ahLst/>
              <a:cxnLst/>
              <a:rect l="l" t="t" r="r" b="b"/>
              <a:pathLst>
                <a:path w="7640" h="17713" fill="none" extrusionOk="0">
                  <a:moveTo>
                    <a:pt x="0" y="17713"/>
                  </a:moveTo>
                  <a:cubicBezTo>
                    <a:pt x="601" y="10941"/>
                    <a:pt x="3403" y="4804"/>
                    <a:pt x="7639" y="0"/>
                  </a:cubicBezTo>
                </a:path>
              </a:pathLst>
            </a:custGeom>
            <a:noFill/>
            <a:ln w="17525" cap="flat" cmpd="sng">
              <a:solidFill>
                <a:srgbClr val="FCBD24"/>
              </a:solidFill>
              <a:prstDash val="solid"/>
              <a:miter lim="33357"/>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0" name="Google Shape;520;p19"/>
            <p:cNvSpPr/>
            <p:nvPr/>
          </p:nvSpPr>
          <p:spPr>
            <a:xfrm>
              <a:off x="3999111" y="2446977"/>
              <a:ext cx="91950" cy="91188"/>
            </a:xfrm>
            <a:custGeom>
              <a:avLst/>
              <a:gdLst/>
              <a:ahLst/>
              <a:cxnLst/>
              <a:rect l="l" t="t" r="r" b="b"/>
              <a:pathLst>
                <a:path w="4104" h="4070" extrusionOk="0">
                  <a:moveTo>
                    <a:pt x="4104" y="0"/>
                  </a:moveTo>
                  <a:lnTo>
                    <a:pt x="1" y="1067"/>
                  </a:lnTo>
                  <a:lnTo>
                    <a:pt x="3003" y="4070"/>
                  </a:lnTo>
                  <a:lnTo>
                    <a:pt x="4104" y="0"/>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1" name="Google Shape;521;p19"/>
            <p:cNvSpPr/>
            <p:nvPr/>
          </p:nvSpPr>
          <p:spPr>
            <a:xfrm>
              <a:off x="5061853" y="2446215"/>
              <a:ext cx="198822" cy="384179"/>
            </a:xfrm>
            <a:custGeom>
              <a:avLst/>
              <a:gdLst/>
              <a:ahLst/>
              <a:cxnLst/>
              <a:rect l="l" t="t" r="r" b="b"/>
              <a:pathLst>
                <a:path w="8874" h="17147" fill="none" extrusionOk="0">
                  <a:moveTo>
                    <a:pt x="0" y="1"/>
                  </a:moveTo>
                  <a:cubicBezTo>
                    <a:pt x="4837" y="4771"/>
                    <a:pt x="7839" y="10808"/>
                    <a:pt x="8873" y="17146"/>
                  </a:cubicBezTo>
                </a:path>
              </a:pathLst>
            </a:custGeom>
            <a:noFill/>
            <a:ln w="17525" cap="flat" cmpd="sng">
              <a:solidFill>
                <a:srgbClr val="FCBD24"/>
              </a:solidFill>
              <a:prstDash val="solid"/>
              <a:miter lim="33357"/>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2" name="Google Shape;522;p19"/>
            <p:cNvSpPr/>
            <p:nvPr/>
          </p:nvSpPr>
          <p:spPr>
            <a:xfrm>
              <a:off x="5212076" y="2792995"/>
              <a:ext cx="94191" cy="86707"/>
            </a:xfrm>
            <a:custGeom>
              <a:avLst/>
              <a:gdLst/>
              <a:ahLst/>
              <a:cxnLst/>
              <a:rect l="l" t="t" r="r" b="b"/>
              <a:pathLst>
                <a:path w="4204" h="3870" extrusionOk="0">
                  <a:moveTo>
                    <a:pt x="4203" y="0"/>
                  </a:moveTo>
                  <a:lnTo>
                    <a:pt x="0" y="434"/>
                  </a:lnTo>
                  <a:lnTo>
                    <a:pt x="2469" y="3870"/>
                  </a:lnTo>
                  <a:lnTo>
                    <a:pt x="4203" y="0"/>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3" name="Google Shape;523;p19"/>
            <p:cNvSpPr/>
            <p:nvPr/>
          </p:nvSpPr>
          <p:spPr>
            <a:xfrm>
              <a:off x="4651557" y="2250421"/>
              <a:ext cx="275044" cy="88948"/>
            </a:xfrm>
            <a:custGeom>
              <a:avLst/>
              <a:gdLst/>
              <a:ahLst/>
              <a:cxnLst/>
              <a:rect l="l" t="t" r="r" b="b"/>
              <a:pathLst>
                <a:path w="12276" h="3970" fill="none" extrusionOk="0">
                  <a:moveTo>
                    <a:pt x="0" y="0"/>
                  </a:moveTo>
                  <a:cubicBezTo>
                    <a:pt x="4437" y="467"/>
                    <a:pt x="8573" y="1835"/>
                    <a:pt x="12276" y="3970"/>
                  </a:cubicBezTo>
                </a:path>
              </a:pathLst>
            </a:custGeom>
            <a:noFill/>
            <a:ln w="17525" cap="flat" cmpd="sng">
              <a:solidFill>
                <a:srgbClr val="FCBD24"/>
              </a:solidFill>
              <a:prstDash val="solid"/>
              <a:miter lim="33357"/>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4" name="Google Shape;524;p19"/>
            <p:cNvSpPr/>
            <p:nvPr/>
          </p:nvSpPr>
          <p:spPr>
            <a:xfrm>
              <a:off x="4880241" y="2282549"/>
              <a:ext cx="94952" cy="84467"/>
            </a:xfrm>
            <a:custGeom>
              <a:avLst/>
              <a:gdLst/>
              <a:ahLst/>
              <a:cxnLst/>
              <a:rect l="l" t="t" r="r" b="b"/>
              <a:pathLst>
                <a:path w="4238" h="3770" extrusionOk="0">
                  <a:moveTo>
                    <a:pt x="2269" y="0"/>
                  </a:moveTo>
                  <a:lnTo>
                    <a:pt x="1" y="3603"/>
                  </a:lnTo>
                  <a:lnTo>
                    <a:pt x="4237" y="3770"/>
                  </a:lnTo>
                  <a:lnTo>
                    <a:pt x="2269" y="0"/>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5" name="Google Shape;525;p19"/>
            <p:cNvSpPr/>
            <p:nvPr/>
          </p:nvSpPr>
          <p:spPr>
            <a:xfrm>
              <a:off x="5099224" y="3005997"/>
              <a:ext cx="171914" cy="396860"/>
            </a:xfrm>
            <a:custGeom>
              <a:avLst/>
              <a:gdLst/>
              <a:ahLst/>
              <a:cxnLst/>
              <a:rect l="l" t="t" r="r" b="b"/>
              <a:pathLst>
                <a:path w="7673" h="17713" fill="none" extrusionOk="0">
                  <a:moveTo>
                    <a:pt x="7672" y="0"/>
                  </a:moveTo>
                  <a:cubicBezTo>
                    <a:pt x="7039" y="6772"/>
                    <a:pt x="4270" y="12909"/>
                    <a:pt x="0" y="17713"/>
                  </a:cubicBezTo>
                </a:path>
              </a:pathLst>
            </a:custGeom>
            <a:noFill/>
            <a:ln w="17525" cap="flat" cmpd="sng">
              <a:solidFill>
                <a:srgbClr val="FCBD24"/>
              </a:solidFill>
              <a:prstDash val="solid"/>
              <a:miter lim="33357"/>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6" name="Google Shape;526;p19"/>
            <p:cNvSpPr/>
            <p:nvPr/>
          </p:nvSpPr>
          <p:spPr>
            <a:xfrm>
              <a:off x="5065595" y="3347534"/>
              <a:ext cx="91950" cy="91211"/>
            </a:xfrm>
            <a:custGeom>
              <a:avLst/>
              <a:gdLst/>
              <a:ahLst/>
              <a:cxnLst/>
              <a:rect l="l" t="t" r="r" b="b"/>
              <a:pathLst>
                <a:path w="4104" h="4071" extrusionOk="0">
                  <a:moveTo>
                    <a:pt x="1101" y="0"/>
                  </a:moveTo>
                  <a:lnTo>
                    <a:pt x="0" y="4070"/>
                  </a:lnTo>
                  <a:lnTo>
                    <a:pt x="4103" y="3003"/>
                  </a:lnTo>
                  <a:lnTo>
                    <a:pt x="1101" y="0"/>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7" name="Google Shape;527;p19"/>
            <p:cNvSpPr/>
            <p:nvPr/>
          </p:nvSpPr>
          <p:spPr>
            <a:xfrm>
              <a:off x="3895220" y="3055309"/>
              <a:ext cx="198822" cy="384179"/>
            </a:xfrm>
            <a:custGeom>
              <a:avLst/>
              <a:gdLst/>
              <a:ahLst/>
              <a:cxnLst/>
              <a:rect l="l" t="t" r="r" b="b"/>
              <a:pathLst>
                <a:path w="8874" h="17147" fill="none" extrusionOk="0">
                  <a:moveTo>
                    <a:pt x="8874" y="17146"/>
                  </a:moveTo>
                  <a:cubicBezTo>
                    <a:pt x="4037" y="12376"/>
                    <a:pt x="1035" y="6339"/>
                    <a:pt x="1" y="1"/>
                  </a:cubicBezTo>
                </a:path>
              </a:pathLst>
            </a:custGeom>
            <a:noFill/>
            <a:ln w="17525" cap="flat" cmpd="sng">
              <a:solidFill>
                <a:srgbClr val="FCBD24"/>
              </a:solidFill>
              <a:prstDash val="solid"/>
              <a:miter lim="33357"/>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8" name="Google Shape;528;p19"/>
            <p:cNvSpPr/>
            <p:nvPr/>
          </p:nvSpPr>
          <p:spPr>
            <a:xfrm>
              <a:off x="3849649" y="3005997"/>
              <a:ext cx="94930" cy="86707"/>
            </a:xfrm>
            <a:custGeom>
              <a:avLst/>
              <a:gdLst/>
              <a:ahLst/>
              <a:cxnLst/>
              <a:rect l="l" t="t" r="r" b="b"/>
              <a:pathLst>
                <a:path w="4237" h="3870" extrusionOk="0">
                  <a:moveTo>
                    <a:pt x="1768" y="0"/>
                  </a:moveTo>
                  <a:lnTo>
                    <a:pt x="0" y="3870"/>
                  </a:lnTo>
                  <a:lnTo>
                    <a:pt x="4237" y="3436"/>
                  </a:lnTo>
                  <a:lnTo>
                    <a:pt x="1768" y="0"/>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9" name="Google Shape;529;p19"/>
            <p:cNvSpPr/>
            <p:nvPr/>
          </p:nvSpPr>
          <p:spPr>
            <a:xfrm>
              <a:off x="4241927" y="3554998"/>
              <a:ext cx="275066" cy="88208"/>
            </a:xfrm>
            <a:custGeom>
              <a:avLst/>
              <a:gdLst/>
              <a:ahLst/>
              <a:cxnLst/>
              <a:rect l="l" t="t" r="r" b="b"/>
              <a:pathLst>
                <a:path w="12277" h="3937" fill="none" extrusionOk="0">
                  <a:moveTo>
                    <a:pt x="12276" y="3937"/>
                  </a:moveTo>
                  <a:cubicBezTo>
                    <a:pt x="7840" y="3470"/>
                    <a:pt x="3670" y="2102"/>
                    <a:pt x="1" y="1"/>
                  </a:cubicBezTo>
                </a:path>
              </a:pathLst>
            </a:custGeom>
            <a:noFill/>
            <a:ln w="17525" cap="flat" cmpd="sng">
              <a:solidFill>
                <a:srgbClr val="FCBD24"/>
              </a:solidFill>
              <a:prstDash val="solid"/>
              <a:miter lim="33357"/>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0" name="Google Shape;530;p19"/>
            <p:cNvSpPr/>
            <p:nvPr/>
          </p:nvSpPr>
          <p:spPr>
            <a:xfrm>
              <a:off x="4207559" y="3537813"/>
              <a:ext cx="94930" cy="82226"/>
            </a:xfrm>
            <a:custGeom>
              <a:avLst/>
              <a:gdLst/>
              <a:ahLst/>
              <a:cxnLst/>
              <a:rect l="l" t="t" r="r" b="b"/>
              <a:pathLst>
                <a:path w="4237" h="3670" extrusionOk="0">
                  <a:moveTo>
                    <a:pt x="1" y="1"/>
                  </a:moveTo>
                  <a:lnTo>
                    <a:pt x="2069" y="3670"/>
                  </a:lnTo>
                  <a:lnTo>
                    <a:pt x="4237" y="34"/>
                  </a:lnTo>
                  <a:lnTo>
                    <a:pt x="1"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1" name="Google Shape;531;p19"/>
            <p:cNvSpPr/>
            <p:nvPr/>
          </p:nvSpPr>
          <p:spPr>
            <a:xfrm>
              <a:off x="4695649" y="3523164"/>
              <a:ext cx="265342" cy="105393"/>
            </a:xfrm>
            <a:custGeom>
              <a:avLst/>
              <a:gdLst/>
              <a:ahLst/>
              <a:cxnLst/>
              <a:rect l="l" t="t" r="r" b="b"/>
              <a:pathLst>
                <a:path w="11843" h="4704" fill="none" extrusionOk="0">
                  <a:moveTo>
                    <a:pt x="11842" y="0"/>
                  </a:moveTo>
                  <a:cubicBezTo>
                    <a:pt x="8340" y="2335"/>
                    <a:pt x="4304" y="3970"/>
                    <a:pt x="0" y="4704"/>
                  </a:cubicBezTo>
                </a:path>
              </a:pathLst>
            </a:custGeom>
            <a:noFill/>
            <a:ln w="17525" cap="flat" cmpd="sng">
              <a:solidFill>
                <a:srgbClr val="FCBD24"/>
              </a:solidFill>
              <a:prstDash val="solid"/>
              <a:miter lim="33357"/>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2" name="Google Shape;532;p19"/>
            <p:cNvSpPr/>
            <p:nvPr/>
          </p:nvSpPr>
          <p:spPr>
            <a:xfrm>
              <a:off x="4671196" y="3572475"/>
              <a:ext cx="87469" cy="94191"/>
            </a:xfrm>
            <a:custGeom>
              <a:avLst/>
              <a:gdLst/>
              <a:ahLst/>
              <a:cxnLst/>
              <a:rect l="l" t="t" r="r" b="b"/>
              <a:pathLst>
                <a:path w="3904" h="4204" extrusionOk="0">
                  <a:moveTo>
                    <a:pt x="3370" y="1"/>
                  </a:moveTo>
                  <a:lnTo>
                    <a:pt x="1" y="2569"/>
                  </a:lnTo>
                  <a:lnTo>
                    <a:pt x="3904" y="4204"/>
                  </a:lnTo>
                  <a:lnTo>
                    <a:pt x="3370"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3" name="Google Shape;533;p19"/>
            <p:cNvSpPr/>
            <p:nvPr/>
          </p:nvSpPr>
          <p:spPr>
            <a:xfrm>
              <a:off x="4985633" y="2369995"/>
              <a:ext cx="51576" cy="51576"/>
            </a:xfrm>
            <a:custGeom>
              <a:avLst/>
              <a:gdLst/>
              <a:ahLst/>
              <a:cxnLst/>
              <a:rect l="l" t="t" r="r" b="b"/>
              <a:pathLst>
                <a:path w="2302" h="2302" extrusionOk="0">
                  <a:moveTo>
                    <a:pt x="1168" y="0"/>
                  </a:moveTo>
                  <a:cubicBezTo>
                    <a:pt x="534" y="0"/>
                    <a:pt x="0" y="501"/>
                    <a:pt x="0" y="1134"/>
                  </a:cubicBezTo>
                  <a:cubicBezTo>
                    <a:pt x="0" y="1768"/>
                    <a:pt x="534" y="2302"/>
                    <a:pt x="1168" y="2302"/>
                  </a:cubicBezTo>
                  <a:cubicBezTo>
                    <a:pt x="1801" y="2302"/>
                    <a:pt x="2302" y="1768"/>
                    <a:pt x="2302" y="1134"/>
                  </a:cubicBezTo>
                  <a:cubicBezTo>
                    <a:pt x="2302" y="501"/>
                    <a:pt x="1801" y="0"/>
                    <a:pt x="1168"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4" name="Google Shape;534;p19"/>
            <p:cNvSpPr/>
            <p:nvPr/>
          </p:nvSpPr>
          <p:spPr>
            <a:xfrm>
              <a:off x="4580524" y="3615090"/>
              <a:ext cx="51599" cy="51576"/>
            </a:xfrm>
            <a:custGeom>
              <a:avLst/>
              <a:gdLst/>
              <a:ahLst/>
              <a:cxnLst/>
              <a:rect l="l" t="t" r="r" b="b"/>
              <a:pathLst>
                <a:path w="2303" h="2302" extrusionOk="0">
                  <a:moveTo>
                    <a:pt x="1135" y="0"/>
                  </a:moveTo>
                  <a:cubicBezTo>
                    <a:pt x="501" y="0"/>
                    <a:pt x="1" y="534"/>
                    <a:pt x="1" y="1168"/>
                  </a:cubicBezTo>
                  <a:cubicBezTo>
                    <a:pt x="1" y="1802"/>
                    <a:pt x="501" y="2302"/>
                    <a:pt x="1135" y="2302"/>
                  </a:cubicBezTo>
                  <a:cubicBezTo>
                    <a:pt x="1802" y="2302"/>
                    <a:pt x="2302" y="1802"/>
                    <a:pt x="2302" y="1168"/>
                  </a:cubicBezTo>
                  <a:cubicBezTo>
                    <a:pt x="2302" y="534"/>
                    <a:pt x="1802" y="0"/>
                    <a:pt x="1135"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5" name="Google Shape;535;p19"/>
            <p:cNvSpPr/>
            <p:nvPr/>
          </p:nvSpPr>
          <p:spPr>
            <a:xfrm>
              <a:off x="4985633" y="3466368"/>
              <a:ext cx="51576" cy="51576"/>
            </a:xfrm>
            <a:custGeom>
              <a:avLst/>
              <a:gdLst/>
              <a:ahLst/>
              <a:cxnLst/>
              <a:rect l="l" t="t" r="r" b="b"/>
              <a:pathLst>
                <a:path w="2302" h="2302" extrusionOk="0">
                  <a:moveTo>
                    <a:pt x="1168" y="0"/>
                  </a:moveTo>
                  <a:cubicBezTo>
                    <a:pt x="534" y="0"/>
                    <a:pt x="0" y="534"/>
                    <a:pt x="0" y="1168"/>
                  </a:cubicBezTo>
                  <a:cubicBezTo>
                    <a:pt x="0" y="1802"/>
                    <a:pt x="534" y="2302"/>
                    <a:pt x="1168" y="2302"/>
                  </a:cubicBezTo>
                  <a:cubicBezTo>
                    <a:pt x="1801" y="2302"/>
                    <a:pt x="2302" y="1802"/>
                    <a:pt x="2302" y="1168"/>
                  </a:cubicBezTo>
                  <a:cubicBezTo>
                    <a:pt x="2302" y="534"/>
                    <a:pt x="1801" y="0"/>
                    <a:pt x="1168"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6" name="Google Shape;536;p19"/>
            <p:cNvSpPr/>
            <p:nvPr/>
          </p:nvSpPr>
          <p:spPr>
            <a:xfrm>
              <a:off x="4123170" y="3471566"/>
              <a:ext cx="51599" cy="51576"/>
            </a:xfrm>
            <a:custGeom>
              <a:avLst/>
              <a:gdLst/>
              <a:ahLst/>
              <a:cxnLst/>
              <a:rect l="l" t="t" r="r" b="b"/>
              <a:pathLst>
                <a:path w="2303" h="2302" extrusionOk="0">
                  <a:moveTo>
                    <a:pt x="1135" y="0"/>
                  </a:moveTo>
                  <a:cubicBezTo>
                    <a:pt x="501" y="0"/>
                    <a:pt x="0" y="534"/>
                    <a:pt x="0" y="1168"/>
                  </a:cubicBezTo>
                  <a:cubicBezTo>
                    <a:pt x="0" y="1802"/>
                    <a:pt x="501" y="2302"/>
                    <a:pt x="1135" y="2302"/>
                  </a:cubicBezTo>
                  <a:cubicBezTo>
                    <a:pt x="1802" y="2302"/>
                    <a:pt x="2302" y="1802"/>
                    <a:pt x="2302" y="1168"/>
                  </a:cubicBezTo>
                  <a:cubicBezTo>
                    <a:pt x="2302" y="534"/>
                    <a:pt x="1802" y="0"/>
                    <a:pt x="1135"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7" name="Google Shape;537;p19"/>
            <p:cNvSpPr/>
            <p:nvPr/>
          </p:nvSpPr>
          <p:spPr>
            <a:xfrm>
              <a:off x="4579661" y="2217531"/>
              <a:ext cx="51599" cy="51576"/>
            </a:xfrm>
            <a:custGeom>
              <a:avLst/>
              <a:gdLst/>
              <a:ahLst/>
              <a:cxnLst/>
              <a:rect l="l" t="t" r="r" b="b"/>
              <a:pathLst>
                <a:path w="2303" h="2302" extrusionOk="0">
                  <a:moveTo>
                    <a:pt x="1168" y="0"/>
                  </a:moveTo>
                  <a:cubicBezTo>
                    <a:pt x="535" y="0"/>
                    <a:pt x="1" y="501"/>
                    <a:pt x="1" y="1134"/>
                  </a:cubicBezTo>
                  <a:cubicBezTo>
                    <a:pt x="1" y="1768"/>
                    <a:pt x="535" y="2302"/>
                    <a:pt x="1168" y="2302"/>
                  </a:cubicBezTo>
                  <a:cubicBezTo>
                    <a:pt x="1802" y="2302"/>
                    <a:pt x="2303" y="1768"/>
                    <a:pt x="2303" y="1134"/>
                  </a:cubicBezTo>
                  <a:cubicBezTo>
                    <a:pt x="2303" y="501"/>
                    <a:pt x="1802" y="0"/>
                    <a:pt x="1168"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8" name="Google Shape;538;p19"/>
            <p:cNvSpPr/>
            <p:nvPr/>
          </p:nvSpPr>
          <p:spPr>
            <a:xfrm>
              <a:off x="4097019" y="2369995"/>
              <a:ext cx="51599" cy="51576"/>
            </a:xfrm>
            <a:custGeom>
              <a:avLst/>
              <a:gdLst/>
              <a:ahLst/>
              <a:cxnLst/>
              <a:rect l="l" t="t" r="r" b="b"/>
              <a:pathLst>
                <a:path w="2303" h="2302" extrusionOk="0">
                  <a:moveTo>
                    <a:pt x="1135" y="0"/>
                  </a:moveTo>
                  <a:cubicBezTo>
                    <a:pt x="501" y="0"/>
                    <a:pt x="0" y="501"/>
                    <a:pt x="0" y="1134"/>
                  </a:cubicBezTo>
                  <a:cubicBezTo>
                    <a:pt x="0" y="1768"/>
                    <a:pt x="501" y="2302"/>
                    <a:pt x="1135" y="2302"/>
                  </a:cubicBezTo>
                  <a:cubicBezTo>
                    <a:pt x="1802" y="2302"/>
                    <a:pt x="2302" y="1768"/>
                    <a:pt x="2302" y="1134"/>
                  </a:cubicBezTo>
                  <a:cubicBezTo>
                    <a:pt x="2302" y="501"/>
                    <a:pt x="1802" y="0"/>
                    <a:pt x="1135"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9" name="Google Shape;539;p19"/>
            <p:cNvSpPr/>
            <p:nvPr/>
          </p:nvSpPr>
          <p:spPr>
            <a:xfrm>
              <a:off x="5247207" y="2914070"/>
              <a:ext cx="51576" cy="51576"/>
            </a:xfrm>
            <a:custGeom>
              <a:avLst/>
              <a:gdLst/>
              <a:ahLst/>
              <a:cxnLst/>
              <a:rect l="l" t="t" r="r" b="b"/>
              <a:pathLst>
                <a:path w="2302" h="2302" extrusionOk="0">
                  <a:moveTo>
                    <a:pt x="1134" y="0"/>
                  </a:moveTo>
                  <a:cubicBezTo>
                    <a:pt x="500" y="0"/>
                    <a:pt x="0" y="501"/>
                    <a:pt x="0" y="1168"/>
                  </a:cubicBezTo>
                  <a:cubicBezTo>
                    <a:pt x="0" y="1802"/>
                    <a:pt x="500" y="2302"/>
                    <a:pt x="1134" y="2302"/>
                  </a:cubicBezTo>
                  <a:cubicBezTo>
                    <a:pt x="1801" y="2302"/>
                    <a:pt x="2302" y="1802"/>
                    <a:pt x="2302" y="1168"/>
                  </a:cubicBezTo>
                  <a:cubicBezTo>
                    <a:pt x="2302" y="501"/>
                    <a:pt x="1801" y="0"/>
                    <a:pt x="1134"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0" name="Google Shape;540;p19"/>
            <p:cNvSpPr/>
            <p:nvPr/>
          </p:nvSpPr>
          <p:spPr>
            <a:xfrm>
              <a:off x="3843667" y="2914070"/>
              <a:ext cx="51576" cy="51576"/>
            </a:xfrm>
            <a:custGeom>
              <a:avLst/>
              <a:gdLst/>
              <a:ahLst/>
              <a:cxnLst/>
              <a:rect l="l" t="t" r="r" b="b"/>
              <a:pathLst>
                <a:path w="2302" h="2302" extrusionOk="0">
                  <a:moveTo>
                    <a:pt x="1168" y="0"/>
                  </a:moveTo>
                  <a:cubicBezTo>
                    <a:pt x="501" y="0"/>
                    <a:pt x="0" y="501"/>
                    <a:pt x="0" y="1168"/>
                  </a:cubicBezTo>
                  <a:cubicBezTo>
                    <a:pt x="0" y="1802"/>
                    <a:pt x="501" y="2302"/>
                    <a:pt x="1168" y="2302"/>
                  </a:cubicBezTo>
                  <a:cubicBezTo>
                    <a:pt x="1802" y="2302"/>
                    <a:pt x="2302" y="1802"/>
                    <a:pt x="2302" y="1168"/>
                  </a:cubicBezTo>
                  <a:cubicBezTo>
                    <a:pt x="2302" y="501"/>
                    <a:pt x="1802" y="0"/>
                    <a:pt x="1168"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541" name="Google Shape;541;p19"/>
          <p:cNvGrpSpPr/>
          <p:nvPr/>
        </p:nvGrpSpPr>
        <p:grpSpPr>
          <a:xfrm>
            <a:off x="4027021" y="4638806"/>
            <a:ext cx="911545" cy="977885"/>
            <a:chOff x="3201684" y="3805844"/>
            <a:chExt cx="631731" cy="677706"/>
          </a:xfrm>
        </p:grpSpPr>
        <p:sp>
          <p:nvSpPr>
            <p:cNvPr id="542" name="Google Shape;542;p19"/>
            <p:cNvSpPr/>
            <p:nvPr/>
          </p:nvSpPr>
          <p:spPr>
            <a:xfrm>
              <a:off x="3547146" y="3849757"/>
              <a:ext cx="286269" cy="590439"/>
            </a:xfrm>
            <a:custGeom>
              <a:avLst/>
              <a:gdLst/>
              <a:ahLst/>
              <a:cxnLst/>
              <a:rect l="l" t="t" r="r" b="b"/>
              <a:pathLst>
                <a:path w="12777" h="26353" extrusionOk="0">
                  <a:moveTo>
                    <a:pt x="1" y="0"/>
                  </a:moveTo>
                  <a:lnTo>
                    <a:pt x="1" y="26353"/>
                  </a:lnTo>
                  <a:cubicBezTo>
                    <a:pt x="7072" y="26153"/>
                    <a:pt x="12777" y="20315"/>
                    <a:pt x="12777" y="13177"/>
                  </a:cubicBezTo>
                  <a:cubicBezTo>
                    <a:pt x="12777" y="6005"/>
                    <a:pt x="7106" y="201"/>
                    <a:pt x="1"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3" name="Google Shape;543;p19"/>
            <p:cNvSpPr/>
            <p:nvPr/>
          </p:nvSpPr>
          <p:spPr>
            <a:xfrm>
              <a:off x="3249518" y="3849757"/>
              <a:ext cx="304193" cy="590439"/>
            </a:xfrm>
            <a:custGeom>
              <a:avLst/>
              <a:gdLst/>
              <a:ahLst/>
              <a:cxnLst/>
              <a:rect l="l" t="t" r="r" b="b"/>
              <a:pathLst>
                <a:path w="13577" h="26353" extrusionOk="0">
                  <a:moveTo>
                    <a:pt x="13176" y="0"/>
                  </a:moveTo>
                  <a:cubicBezTo>
                    <a:pt x="5905" y="0"/>
                    <a:pt x="0" y="5905"/>
                    <a:pt x="0" y="13177"/>
                  </a:cubicBezTo>
                  <a:cubicBezTo>
                    <a:pt x="0" y="20448"/>
                    <a:pt x="5905" y="26353"/>
                    <a:pt x="13176" y="26353"/>
                  </a:cubicBezTo>
                  <a:lnTo>
                    <a:pt x="13577" y="26353"/>
                  </a:lnTo>
                  <a:lnTo>
                    <a:pt x="13577"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4" name="Google Shape;544;p19"/>
            <p:cNvSpPr/>
            <p:nvPr/>
          </p:nvSpPr>
          <p:spPr>
            <a:xfrm>
              <a:off x="3201684" y="3805844"/>
              <a:ext cx="554793" cy="677706"/>
            </a:xfrm>
            <a:custGeom>
              <a:avLst/>
              <a:gdLst/>
              <a:ahLst/>
              <a:cxnLst/>
              <a:rect l="l" t="t" r="r" b="b"/>
              <a:pathLst>
                <a:path w="24762" h="30248" extrusionOk="0">
                  <a:moveTo>
                    <a:pt x="15285" y="1"/>
                  </a:moveTo>
                  <a:cubicBezTo>
                    <a:pt x="14292" y="1"/>
                    <a:pt x="13295" y="97"/>
                    <a:pt x="12309" y="293"/>
                  </a:cubicBezTo>
                  <a:cubicBezTo>
                    <a:pt x="8807" y="993"/>
                    <a:pt x="5605" y="2995"/>
                    <a:pt x="3403" y="5797"/>
                  </a:cubicBezTo>
                  <a:cubicBezTo>
                    <a:pt x="1135" y="8699"/>
                    <a:pt x="1" y="12335"/>
                    <a:pt x="201" y="16004"/>
                  </a:cubicBezTo>
                  <a:cubicBezTo>
                    <a:pt x="434" y="19606"/>
                    <a:pt x="1935" y="23042"/>
                    <a:pt x="4404" y="25644"/>
                  </a:cubicBezTo>
                  <a:cubicBezTo>
                    <a:pt x="7272" y="28580"/>
                    <a:pt x="11209" y="30247"/>
                    <a:pt x="15311" y="30247"/>
                  </a:cubicBezTo>
                  <a:cubicBezTo>
                    <a:pt x="15945" y="30247"/>
                    <a:pt x="15945" y="29280"/>
                    <a:pt x="15311" y="29280"/>
                  </a:cubicBezTo>
                  <a:cubicBezTo>
                    <a:pt x="11909" y="29247"/>
                    <a:pt x="8573" y="28046"/>
                    <a:pt x="6005" y="25778"/>
                  </a:cubicBezTo>
                  <a:cubicBezTo>
                    <a:pt x="3470" y="23576"/>
                    <a:pt x="1802" y="20474"/>
                    <a:pt x="1301" y="17171"/>
                  </a:cubicBezTo>
                  <a:cubicBezTo>
                    <a:pt x="301" y="10300"/>
                    <a:pt x="4637" y="3528"/>
                    <a:pt x="11275" y="1560"/>
                  </a:cubicBezTo>
                  <a:cubicBezTo>
                    <a:pt x="12572" y="1178"/>
                    <a:pt x="13902" y="993"/>
                    <a:pt x="15227" y="993"/>
                  </a:cubicBezTo>
                  <a:cubicBezTo>
                    <a:pt x="18296" y="993"/>
                    <a:pt x="21334" y="1988"/>
                    <a:pt x="23851" y="3828"/>
                  </a:cubicBezTo>
                  <a:cubicBezTo>
                    <a:pt x="23941" y="3901"/>
                    <a:pt x="24032" y="3932"/>
                    <a:pt x="24116" y="3932"/>
                  </a:cubicBezTo>
                  <a:cubicBezTo>
                    <a:pt x="24499" y="3932"/>
                    <a:pt x="24761" y="3295"/>
                    <a:pt x="24351" y="2995"/>
                  </a:cubicBezTo>
                  <a:cubicBezTo>
                    <a:pt x="21721" y="1028"/>
                    <a:pt x="18525" y="1"/>
                    <a:pt x="15285"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5" name="Google Shape;545;p19"/>
            <p:cNvSpPr/>
            <p:nvPr/>
          </p:nvSpPr>
          <p:spPr>
            <a:xfrm>
              <a:off x="3718851" y="3860220"/>
              <a:ext cx="51599" cy="51599"/>
            </a:xfrm>
            <a:custGeom>
              <a:avLst/>
              <a:gdLst/>
              <a:ahLst/>
              <a:cxnLst/>
              <a:rect l="l" t="t" r="r" b="b"/>
              <a:pathLst>
                <a:path w="2303" h="2303" extrusionOk="0">
                  <a:moveTo>
                    <a:pt x="1135" y="0"/>
                  </a:moveTo>
                  <a:cubicBezTo>
                    <a:pt x="501" y="0"/>
                    <a:pt x="1" y="501"/>
                    <a:pt x="1" y="1135"/>
                  </a:cubicBezTo>
                  <a:cubicBezTo>
                    <a:pt x="1" y="1802"/>
                    <a:pt x="501" y="2302"/>
                    <a:pt x="1135" y="2302"/>
                  </a:cubicBezTo>
                  <a:cubicBezTo>
                    <a:pt x="1769" y="2302"/>
                    <a:pt x="2302" y="1802"/>
                    <a:pt x="2302" y="1135"/>
                  </a:cubicBezTo>
                  <a:cubicBezTo>
                    <a:pt x="2302" y="501"/>
                    <a:pt x="1769" y="0"/>
                    <a:pt x="1135"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6" name="Google Shape;546;p19"/>
            <p:cNvSpPr/>
            <p:nvPr/>
          </p:nvSpPr>
          <p:spPr>
            <a:xfrm>
              <a:off x="3268943" y="3869182"/>
              <a:ext cx="550827" cy="550849"/>
            </a:xfrm>
            <a:custGeom>
              <a:avLst/>
              <a:gdLst/>
              <a:ahLst/>
              <a:cxnLst/>
              <a:rect l="l" t="t" r="r" b="b"/>
              <a:pathLst>
                <a:path w="24585" h="24586" extrusionOk="0">
                  <a:moveTo>
                    <a:pt x="12309" y="1035"/>
                  </a:moveTo>
                  <a:cubicBezTo>
                    <a:pt x="18514" y="1035"/>
                    <a:pt x="23551" y="6105"/>
                    <a:pt x="23551" y="12310"/>
                  </a:cubicBezTo>
                  <a:cubicBezTo>
                    <a:pt x="23551" y="18514"/>
                    <a:pt x="18514" y="23551"/>
                    <a:pt x="12309" y="23551"/>
                  </a:cubicBezTo>
                  <a:cubicBezTo>
                    <a:pt x="6105" y="23551"/>
                    <a:pt x="1035" y="18514"/>
                    <a:pt x="1035" y="12310"/>
                  </a:cubicBezTo>
                  <a:cubicBezTo>
                    <a:pt x="1035" y="6105"/>
                    <a:pt x="6105" y="1035"/>
                    <a:pt x="12309" y="1035"/>
                  </a:cubicBezTo>
                  <a:close/>
                  <a:moveTo>
                    <a:pt x="12309" y="1"/>
                  </a:moveTo>
                  <a:cubicBezTo>
                    <a:pt x="5538" y="1"/>
                    <a:pt x="1" y="5538"/>
                    <a:pt x="1" y="12310"/>
                  </a:cubicBezTo>
                  <a:cubicBezTo>
                    <a:pt x="1" y="19081"/>
                    <a:pt x="5538" y="24585"/>
                    <a:pt x="12309" y="24585"/>
                  </a:cubicBezTo>
                  <a:cubicBezTo>
                    <a:pt x="19081" y="24585"/>
                    <a:pt x="24585" y="19081"/>
                    <a:pt x="24585" y="12310"/>
                  </a:cubicBezTo>
                  <a:cubicBezTo>
                    <a:pt x="24585" y="5538"/>
                    <a:pt x="19081" y="1"/>
                    <a:pt x="12309"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7" name="Google Shape;547;p19"/>
            <p:cNvSpPr/>
            <p:nvPr/>
          </p:nvSpPr>
          <p:spPr>
            <a:xfrm>
              <a:off x="3410609" y="4020440"/>
              <a:ext cx="216768" cy="194386"/>
            </a:xfrm>
            <a:custGeom>
              <a:avLst/>
              <a:gdLst/>
              <a:ahLst/>
              <a:cxnLst/>
              <a:rect l="l" t="t" r="r" b="b"/>
              <a:pathLst>
                <a:path w="9675" h="8676" extrusionOk="0">
                  <a:moveTo>
                    <a:pt x="4836" y="1275"/>
                  </a:moveTo>
                  <a:cubicBezTo>
                    <a:pt x="5561" y="1275"/>
                    <a:pt x="6287" y="1527"/>
                    <a:pt x="6872" y="2035"/>
                  </a:cubicBezTo>
                  <a:cubicBezTo>
                    <a:pt x="8140" y="3169"/>
                    <a:pt x="8273" y="5104"/>
                    <a:pt x="7139" y="6371"/>
                  </a:cubicBezTo>
                  <a:cubicBezTo>
                    <a:pt x="6525" y="7058"/>
                    <a:pt x="5676" y="7412"/>
                    <a:pt x="4825" y="7412"/>
                  </a:cubicBezTo>
                  <a:cubicBezTo>
                    <a:pt x="4105" y="7412"/>
                    <a:pt x="3384" y="7158"/>
                    <a:pt x="2803" y="6638"/>
                  </a:cubicBezTo>
                  <a:cubicBezTo>
                    <a:pt x="1535" y="5504"/>
                    <a:pt x="1435" y="3569"/>
                    <a:pt x="2536" y="2302"/>
                  </a:cubicBezTo>
                  <a:cubicBezTo>
                    <a:pt x="3147" y="1619"/>
                    <a:pt x="3990" y="1275"/>
                    <a:pt x="4836" y="1275"/>
                  </a:cubicBezTo>
                  <a:close/>
                  <a:moveTo>
                    <a:pt x="4856" y="1"/>
                  </a:moveTo>
                  <a:cubicBezTo>
                    <a:pt x="3658" y="1"/>
                    <a:pt x="2465" y="497"/>
                    <a:pt x="1602" y="1468"/>
                  </a:cubicBezTo>
                  <a:cubicBezTo>
                    <a:pt x="1" y="3236"/>
                    <a:pt x="167" y="5971"/>
                    <a:pt x="1969" y="7572"/>
                  </a:cubicBezTo>
                  <a:cubicBezTo>
                    <a:pt x="2787" y="8313"/>
                    <a:pt x="3813" y="8676"/>
                    <a:pt x="4837" y="8676"/>
                  </a:cubicBezTo>
                  <a:cubicBezTo>
                    <a:pt x="6026" y="8676"/>
                    <a:pt x="7213" y="8188"/>
                    <a:pt x="8073" y="7239"/>
                  </a:cubicBezTo>
                  <a:cubicBezTo>
                    <a:pt x="9674" y="5437"/>
                    <a:pt x="9507" y="2702"/>
                    <a:pt x="7739" y="1101"/>
                  </a:cubicBezTo>
                  <a:cubicBezTo>
                    <a:pt x="6909" y="363"/>
                    <a:pt x="5881" y="1"/>
                    <a:pt x="4856"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8" name="Google Shape;548;p19"/>
            <p:cNvSpPr/>
            <p:nvPr/>
          </p:nvSpPr>
          <p:spPr>
            <a:xfrm>
              <a:off x="3566814" y="4159753"/>
              <a:ext cx="127821" cy="115229"/>
            </a:xfrm>
            <a:custGeom>
              <a:avLst/>
              <a:gdLst/>
              <a:ahLst/>
              <a:cxnLst/>
              <a:rect l="l" t="t" r="r" b="b"/>
              <a:pathLst>
                <a:path w="5705" h="5143" extrusionOk="0">
                  <a:moveTo>
                    <a:pt x="1186" y="1"/>
                  </a:moveTo>
                  <a:cubicBezTo>
                    <a:pt x="956" y="1"/>
                    <a:pt x="670" y="160"/>
                    <a:pt x="434" y="420"/>
                  </a:cubicBezTo>
                  <a:cubicBezTo>
                    <a:pt x="100" y="787"/>
                    <a:pt x="0" y="1254"/>
                    <a:pt x="234" y="1454"/>
                  </a:cubicBezTo>
                  <a:lnTo>
                    <a:pt x="4270" y="5057"/>
                  </a:lnTo>
                  <a:cubicBezTo>
                    <a:pt x="4338" y="5115"/>
                    <a:pt x="4423" y="5142"/>
                    <a:pt x="4518" y="5142"/>
                  </a:cubicBezTo>
                  <a:cubicBezTo>
                    <a:pt x="4748" y="5142"/>
                    <a:pt x="5035" y="4983"/>
                    <a:pt x="5271" y="4723"/>
                  </a:cubicBezTo>
                  <a:cubicBezTo>
                    <a:pt x="5604" y="4356"/>
                    <a:pt x="5704" y="3889"/>
                    <a:pt x="5471" y="3689"/>
                  </a:cubicBezTo>
                  <a:lnTo>
                    <a:pt x="1435" y="87"/>
                  </a:lnTo>
                  <a:cubicBezTo>
                    <a:pt x="1366" y="28"/>
                    <a:pt x="1281" y="1"/>
                    <a:pt x="1186"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549" name="Google Shape;549;p19"/>
          <p:cNvGrpSpPr/>
          <p:nvPr/>
        </p:nvGrpSpPr>
        <p:grpSpPr>
          <a:xfrm>
            <a:off x="7235908" y="4639421"/>
            <a:ext cx="926384" cy="978337"/>
            <a:chOff x="5307722" y="3806270"/>
            <a:chExt cx="642014" cy="678020"/>
          </a:xfrm>
        </p:grpSpPr>
        <p:sp>
          <p:nvSpPr>
            <p:cNvPr id="550" name="Google Shape;550;p19"/>
            <p:cNvSpPr/>
            <p:nvPr/>
          </p:nvSpPr>
          <p:spPr>
            <a:xfrm>
              <a:off x="5307722" y="3849757"/>
              <a:ext cx="286269" cy="590439"/>
            </a:xfrm>
            <a:custGeom>
              <a:avLst/>
              <a:gdLst/>
              <a:ahLst/>
              <a:cxnLst/>
              <a:rect l="l" t="t" r="r" b="b"/>
              <a:pathLst>
                <a:path w="12777" h="26353" extrusionOk="0">
                  <a:moveTo>
                    <a:pt x="12777" y="0"/>
                  </a:moveTo>
                  <a:cubicBezTo>
                    <a:pt x="5672" y="201"/>
                    <a:pt x="1" y="6038"/>
                    <a:pt x="1" y="13177"/>
                  </a:cubicBezTo>
                  <a:cubicBezTo>
                    <a:pt x="1" y="20348"/>
                    <a:pt x="5672" y="26153"/>
                    <a:pt x="12777" y="26353"/>
                  </a:cubicBezTo>
                  <a:lnTo>
                    <a:pt x="12777"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1" name="Google Shape;551;p19"/>
            <p:cNvSpPr/>
            <p:nvPr/>
          </p:nvSpPr>
          <p:spPr>
            <a:xfrm>
              <a:off x="5587426" y="3849757"/>
              <a:ext cx="304215" cy="590439"/>
            </a:xfrm>
            <a:custGeom>
              <a:avLst/>
              <a:gdLst/>
              <a:ahLst/>
              <a:cxnLst/>
              <a:rect l="l" t="t" r="r" b="b"/>
              <a:pathLst>
                <a:path w="13578" h="26353" extrusionOk="0">
                  <a:moveTo>
                    <a:pt x="1" y="0"/>
                  </a:moveTo>
                  <a:lnTo>
                    <a:pt x="1" y="26353"/>
                  </a:lnTo>
                  <a:lnTo>
                    <a:pt x="401" y="26353"/>
                  </a:lnTo>
                  <a:cubicBezTo>
                    <a:pt x="7673" y="26353"/>
                    <a:pt x="13577" y="20448"/>
                    <a:pt x="13577" y="13177"/>
                  </a:cubicBezTo>
                  <a:cubicBezTo>
                    <a:pt x="13577" y="5905"/>
                    <a:pt x="7673" y="0"/>
                    <a:pt x="401"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2" name="Google Shape;552;p19"/>
            <p:cNvSpPr/>
            <p:nvPr/>
          </p:nvSpPr>
          <p:spPr>
            <a:xfrm>
              <a:off x="5391090" y="3806270"/>
              <a:ext cx="558646" cy="678020"/>
            </a:xfrm>
            <a:custGeom>
              <a:avLst/>
              <a:gdLst/>
              <a:ahLst/>
              <a:cxnLst/>
              <a:rect l="l" t="t" r="r" b="b"/>
              <a:pathLst>
                <a:path w="24934" h="30262" extrusionOk="0">
                  <a:moveTo>
                    <a:pt x="9519" y="1"/>
                  </a:moveTo>
                  <a:cubicBezTo>
                    <a:pt x="6278" y="1"/>
                    <a:pt x="3057" y="1029"/>
                    <a:pt x="416" y="2976"/>
                  </a:cubicBezTo>
                  <a:cubicBezTo>
                    <a:pt x="0" y="3281"/>
                    <a:pt x="276" y="3932"/>
                    <a:pt x="668" y="3932"/>
                  </a:cubicBezTo>
                  <a:cubicBezTo>
                    <a:pt x="748" y="3932"/>
                    <a:pt x="832" y="3905"/>
                    <a:pt x="917" y="3843"/>
                  </a:cubicBezTo>
                  <a:cubicBezTo>
                    <a:pt x="3415" y="1989"/>
                    <a:pt x="6449" y="970"/>
                    <a:pt x="9530" y="970"/>
                  </a:cubicBezTo>
                  <a:cubicBezTo>
                    <a:pt x="10439" y="970"/>
                    <a:pt x="11353" y="1058"/>
                    <a:pt x="12258" y="1241"/>
                  </a:cubicBezTo>
                  <a:cubicBezTo>
                    <a:pt x="15527" y="1908"/>
                    <a:pt x="18529" y="3743"/>
                    <a:pt x="20597" y="6378"/>
                  </a:cubicBezTo>
                  <a:cubicBezTo>
                    <a:pt x="24900" y="11849"/>
                    <a:pt x="24467" y="19921"/>
                    <a:pt x="19663" y="24925"/>
                  </a:cubicBezTo>
                  <a:cubicBezTo>
                    <a:pt x="16995" y="27693"/>
                    <a:pt x="13292" y="29228"/>
                    <a:pt x="9456" y="29261"/>
                  </a:cubicBezTo>
                  <a:cubicBezTo>
                    <a:pt x="8822" y="29261"/>
                    <a:pt x="8822" y="30262"/>
                    <a:pt x="9456" y="30262"/>
                  </a:cubicBezTo>
                  <a:cubicBezTo>
                    <a:pt x="13125" y="30228"/>
                    <a:pt x="16661" y="28927"/>
                    <a:pt x="19396" y="26526"/>
                  </a:cubicBezTo>
                  <a:cubicBezTo>
                    <a:pt x="22132" y="24157"/>
                    <a:pt x="23933" y="20822"/>
                    <a:pt x="24433" y="17286"/>
                  </a:cubicBezTo>
                  <a:cubicBezTo>
                    <a:pt x="24934" y="13617"/>
                    <a:pt x="24133" y="9847"/>
                    <a:pt x="22098" y="6778"/>
                  </a:cubicBezTo>
                  <a:cubicBezTo>
                    <a:pt x="20130" y="3809"/>
                    <a:pt x="17162" y="1608"/>
                    <a:pt x="13759" y="607"/>
                  </a:cubicBezTo>
                  <a:cubicBezTo>
                    <a:pt x="12373" y="200"/>
                    <a:pt x="10944" y="1"/>
                    <a:pt x="9519"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3" name="Google Shape;553;p19"/>
            <p:cNvSpPr/>
            <p:nvPr/>
          </p:nvSpPr>
          <p:spPr>
            <a:xfrm>
              <a:off x="5377243" y="3860220"/>
              <a:ext cx="51576" cy="51599"/>
            </a:xfrm>
            <a:custGeom>
              <a:avLst/>
              <a:gdLst/>
              <a:ahLst/>
              <a:cxnLst/>
              <a:rect l="l" t="t" r="r" b="b"/>
              <a:pathLst>
                <a:path w="2302" h="2303" extrusionOk="0">
                  <a:moveTo>
                    <a:pt x="1168" y="0"/>
                  </a:moveTo>
                  <a:cubicBezTo>
                    <a:pt x="534" y="0"/>
                    <a:pt x="0" y="534"/>
                    <a:pt x="0" y="1168"/>
                  </a:cubicBezTo>
                  <a:cubicBezTo>
                    <a:pt x="0" y="1802"/>
                    <a:pt x="534" y="2302"/>
                    <a:pt x="1168" y="2302"/>
                  </a:cubicBezTo>
                  <a:cubicBezTo>
                    <a:pt x="1801" y="2302"/>
                    <a:pt x="2302" y="1802"/>
                    <a:pt x="2302" y="1168"/>
                  </a:cubicBezTo>
                  <a:cubicBezTo>
                    <a:pt x="2302" y="534"/>
                    <a:pt x="1801" y="0"/>
                    <a:pt x="1168"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4" name="Google Shape;554;p19"/>
            <p:cNvSpPr/>
            <p:nvPr/>
          </p:nvSpPr>
          <p:spPr>
            <a:xfrm>
              <a:off x="5327169" y="3869182"/>
              <a:ext cx="551566" cy="551589"/>
            </a:xfrm>
            <a:custGeom>
              <a:avLst/>
              <a:gdLst/>
              <a:ahLst/>
              <a:cxnLst/>
              <a:rect l="l" t="t" r="r" b="b"/>
              <a:pathLst>
                <a:path w="24618" h="24619" extrusionOk="0">
                  <a:moveTo>
                    <a:pt x="12309" y="1068"/>
                  </a:moveTo>
                  <a:cubicBezTo>
                    <a:pt x="18513" y="1068"/>
                    <a:pt x="23550" y="6105"/>
                    <a:pt x="23550" y="12310"/>
                  </a:cubicBezTo>
                  <a:cubicBezTo>
                    <a:pt x="23550" y="18514"/>
                    <a:pt x="18513" y="23551"/>
                    <a:pt x="12309" y="23551"/>
                  </a:cubicBezTo>
                  <a:cubicBezTo>
                    <a:pt x="6105" y="23551"/>
                    <a:pt x="1068" y="18514"/>
                    <a:pt x="1068" y="12310"/>
                  </a:cubicBezTo>
                  <a:cubicBezTo>
                    <a:pt x="1068" y="6105"/>
                    <a:pt x="6105" y="1068"/>
                    <a:pt x="12309" y="1068"/>
                  </a:cubicBezTo>
                  <a:close/>
                  <a:moveTo>
                    <a:pt x="12309" y="1"/>
                  </a:moveTo>
                  <a:cubicBezTo>
                    <a:pt x="5538" y="1"/>
                    <a:pt x="0" y="5538"/>
                    <a:pt x="0" y="12310"/>
                  </a:cubicBezTo>
                  <a:cubicBezTo>
                    <a:pt x="0" y="19081"/>
                    <a:pt x="5538" y="24618"/>
                    <a:pt x="12309" y="24618"/>
                  </a:cubicBezTo>
                  <a:cubicBezTo>
                    <a:pt x="19081" y="24618"/>
                    <a:pt x="24618" y="19081"/>
                    <a:pt x="24618" y="12310"/>
                  </a:cubicBezTo>
                  <a:cubicBezTo>
                    <a:pt x="24618" y="5538"/>
                    <a:pt x="19081" y="1"/>
                    <a:pt x="12309"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555" name="Google Shape;555;p19"/>
            <p:cNvGrpSpPr/>
            <p:nvPr/>
          </p:nvGrpSpPr>
          <p:grpSpPr>
            <a:xfrm>
              <a:off x="5471787" y="3989171"/>
              <a:ext cx="262359" cy="312187"/>
              <a:chOff x="5320597" y="3830069"/>
              <a:chExt cx="219915" cy="261682"/>
            </a:xfrm>
          </p:grpSpPr>
          <p:sp>
            <p:nvSpPr>
              <p:cNvPr id="556" name="Google Shape;556;p19"/>
              <p:cNvSpPr/>
              <p:nvPr/>
            </p:nvSpPr>
            <p:spPr>
              <a:xfrm>
                <a:off x="5417071" y="3830069"/>
                <a:ext cx="54537" cy="42424"/>
              </a:xfrm>
              <a:custGeom>
                <a:avLst/>
                <a:gdLst/>
                <a:ahLst/>
                <a:cxnLst/>
                <a:rect l="l" t="t" r="r" b="b"/>
                <a:pathLst>
                  <a:path w="2904" h="2259" extrusionOk="0">
                    <a:moveTo>
                      <a:pt x="899" y="1"/>
                    </a:moveTo>
                    <a:cubicBezTo>
                      <a:pt x="679" y="1"/>
                      <a:pt x="475" y="97"/>
                      <a:pt x="368" y="290"/>
                    </a:cubicBezTo>
                    <a:lnTo>
                      <a:pt x="1" y="958"/>
                    </a:lnTo>
                    <a:lnTo>
                      <a:pt x="2369" y="2258"/>
                    </a:lnTo>
                    <a:lnTo>
                      <a:pt x="2736" y="1558"/>
                    </a:lnTo>
                    <a:cubicBezTo>
                      <a:pt x="2903" y="1291"/>
                      <a:pt x="2736" y="891"/>
                      <a:pt x="2403" y="724"/>
                    </a:cubicBezTo>
                    <a:lnTo>
                      <a:pt x="1269" y="90"/>
                    </a:lnTo>
                    <a:cubicBezTo>
                      <a:pt x="1149" y="31"/>
                      <a:pt x="1022" y="1"/>
                      <a:pt x="899"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7" name="Google Shape;557;p19"/>
              <p:cNvSpPr/>
              <p:nvPr/>
            </p:nvSpPr>
            <p:spPr>
              <a:xfrm>
                <a:off x="5325611" y="3856812"/>
                <a:ext cx="131573" cy="184814"/>
              </a:xfrm>
              <a:custGeom>
                <a:avLst/>
                <a:gdLst/>
                <a:ahLst/>
                <a:cxnLst/>
                <a:rect l="l" t="t" r="r" b="b"/>
                <a:pathLst>
                  <a:path w="7006" h="9841" extrusionOk="0">
                    <a:moveTo>
                      <a:pt x="4637" y="1"/>
                    </a:moveTo>
                    <a:lnTo>
                      <a:pt x="1" y="8573"/>
                    </a:lnTo>
                    <a:lnTo>
                      <a:pt x="2403" y="9841"/>
                    </a:lnTo>
                    <a:lnTo>
                      <a:pt x="7006" y="1268"/>
                    </a:lnTo>
                    <a:lnTo>
                      <a:pt x="4637"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8" name="Google Shape;558;p19"/>
              <p:cNvSpPr/>
              <p:nvPr/>
            </p:nvSpPr>
            <p:spPr>
              <a:xfrm>
                <a:off x="5320597" y="4025964"/>
                <a:ext cx="46387" cy="48866"/>
              </a:xfrm>
              <a:custGeom>
                <a:avLst/>
                <a:gdLst/>
                <a:ahLst/>
                <a:cxnLst/>
                <a:rect l="l" t="t" r="r" b="b"/>
                <a:pathLst>
                  <a:path w="2470" h="2602" extrusionOk="0">
                    <a:moveTo>
                      <a:pt x="1" y="0"/>
                    </a:moveTo>
                    <a:lnTo>
                      <a:pt x="201" y="2602"/>
                    </a:lnTo>
                    <a:lnTo>
                      <a:pt x="2469" y="1334"/>
                    </a:lnTo>
                    <a:lnTo>
                      <a:pt x="1"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9" name="Google Shape;559;p19"/>
              <p:cNvSpPr/>
              <p:nvPr/>
            </p:nvSpPr>
            <p:spPr>
              <a:xfrm>
                <a:off x="5325611" y="4091732"/>
                <a:ext cx="167292" cy="19"/>
              </a:xfrm>
              <a:custGeom>
                <a:avLst/>
                <a:gdLst/>
                <a:ahLst/>
                <a:cxnLst/>
                <a:rect l="l" t="t" r="r" b="b"/>
                <a:pathLst>
                  <a:path w="8908" h="1" fill="none" extrusionOk="0">
                    <a:moveTo>
                      <a:pt x="1" y="1"/>
                    </a:moveTo>
                    <a:lnTo>
                      <a:pt x="8907" y="1"/>
                    </a:lnTo>
                  </a:path>
                </a:pathLst>
              </a:custGeom>
              <a:noFill/>
              <a:ln w="9525" cap="flat" cmpd="sng">
                <a:solidFill>
                  <a:srgbClr val="FFFFFF"/>
                </a:solidFill>
                <a:prstDash val="solid"/>
                <a:miter lim="33357"/>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0" name="Google Shape;560;p19"/>
              <p:cNvSpPr/>
              <p:nvPr/>
            </p:nvSpPr>
            <p:spPr>
              <a:xfrm>
                <a:off x="5373858" y="4074811"/>
                <a:ext cx="166654" cy="19"/>
              </a:xfrm>
              <a:custGeom>
                <a:avLst/>
                <a:gdLst/>
                <a:ahLst/>
                <a:cxnLst/>
                <a:rect l="l" t="t" r="r" b="b"/>
                <a:pathLst>
                  <a:path w="8874" h="1" fill="none" extrusionOk="0">
                    <a:moveTo>
                      <a:pt x="0" y="1"/>
                    </a:moveTo>
                    <a:lnTo>
                      <a:pt x="8873" y="1"/>
                    </a:lnTo>
                  </a:path>
                </a:pathLst>
              </a:custGeom>
              <a:noFill/>
              <a:ln w="9525" cap="flat" cmpd="sng">
                <a:solidFill>
                  <a:srgbClr val="FFFFFF"/>
                </a:solidFill>
                <a:prstDash val="solid"/>
                <a:miter lim="33357"/>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sp>
        <p:nvSpPr>
          <p:cNvPr id="561" name="Google Shape;561;p19"/>
          <p:cNvSpPr/>
          <p:nvPr/>
        </p:nvSpPr>
        <p:spPr>
          <a:xfrm>
            <a:off x="1196033" y="2130158"/>
            <a:ext cx="2040400" cy="1773757"/>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MY" sz="1600" b="1" i="0" u="none" strike="noStrike" cap="none">
                <a:solidFill>
                  <a:srgbClr val="000000"/>
                </a:solidFill>
                <a:latin typeface="Roboto"/>
                <a:ea typeface="Roboto"/>
                <a:cs typeface="Roboto"/>
                <a:sym typeface="Roboto"/>
              </a:rPr>
              <a:t>NILAI MORAL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MY" sz="1600" b="0" i="0" u="none" strike="noStrike" cap="none">
                <a:solidFill>
                  <a:srgbClr val="000000"/>
                </a:solidFill>
                <a:latin typeface="Roboto"/>
                <a:ea typeface="Roboto"/>
                <a:cs typeface="Roboto"/>
                <a:sym typeface="Roboto"/>
              </a:rPr>
              <a:t>(standard &amp; prinsip untuk mengukur perlakuan/ pendirian / tujuan sama ada wajar atau  tidak</a:t>
            </a:r>
            <a:endParaRPr sz="1600" b="0" i="0" u="none" strike="noStrike" cap="none">
              <a:solidFill>
                <a:srgbClr val="000000"/>
              </a:solidFill>
              <a:latin typeface="Roboto"/>
              <a:ea typeface="Roboto"/>
              <a:cs typeface="Roboto"/>
              <a:sym typeface="Roboto"/>
            </a:endParaRPr>
          </a:p>
        </p:txBody>
      </p:sp>
      <p:sp>
        <p:nvSpPr>
          <p:cNvPr id="562" name="Google Shape;562;p19"/>
          <p:cNvSpPr/>
          <p:nvPr/>
        </p:nvSpPr>
        <p:spPr>
          <a:xfrm>
            <a:off x="1199033" y="4423233"/>
            <a:ext cx="2040400" cy="12672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MY" sz="1600" b="1" i="0" u="none" strike="noStrike" cap="none">
                <a:solidFill>
                  <a:schemeClr val="dk1"/>
                </a:solidFill>
                <a:latin typeface="Roboto"/>
                <a:ea typeface="Roboto"/>
                <a:cs typeface="Roboto"/>
                <a:sym typeface="Roboto"/>
              </a:rPr>
              <a:t>NILAI ESTETIK</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MY" sz="1600" b="0" i="0" u="none" strike="noStrike" cap="none">
                <a:solidFill>
                  <a:srgbClr val="000000"/>
                </a:solidFill>
                <a:latin typeface="Roboto"/>
                <a:ea typeface="Roboto"/>
                <a:cs typeface="Roboto"/>
                <a:sym typeface="Roboto"/>
              </a:rPr>
              <a:t>(Berkait dengan  ukuran rasa dan keindahan)</a:t>
            </a:r>
            <a:endParaRPr sz="1600" b="0" i="0" u="none" strike="noStrike" cap="none">
              <a:solidFill>
                <a:srgbClr val="000000"/>
              </a:solidFill>
              <a:latin typeface="Roboto"/>
              <a:ea typeface="Roboto"/>
              <a:cs typeface="Roboto"/>
              <a:sym typeface="Roboto"/>
            </a:endParaRPr>
          </a:p>
        </p:txBody>
      </p:sp>
      <p:sp>
        <p:nvSpPr>
          <p:cNvPr id="563" name="Google Shape;563;p19"/>
          <p:cNvSpPr/>
          <p:nvPr/>
        </p:nvSpPr>
        <p:spPr>
          <a:xfrm>
            <a:off x="8866466" y="1714924"/>
            <a:ext cx="2362999" cy="2238934"/>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MY" sz="1600" b="1" i="0" u="none" strike="noStrike" cap="none">
                <a:solidFill>
                  <a:schemeClr val="dk1"/>
                </a:solidFill>
                <a:latin typeface="Roboto"/>
                <a:ea typeface="Roboto"/>
                <a:cs typeface="Roboto"/>
                <a:sym typeface="Roboto"/>
              </a:rPr>
              <a:t>NILAI DOKTRIN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MY" sz="1600" b="0" i="0" u="none" strike="noStrike" cap="none">
                <a:solidFill>
                  <a:schemeClr val="dk1"/>
                </a:solidFill>
                <a:latin typeface="Roboto"/>
                <a:ea typeface="Roboto"/>
                <a:cs typeface="Roboto"/>
                <a:sym typeface="Roboto"/>
              </a:rPr>
              <a:t>(berdasarkan kepercayaan, pendirian dan prinsip yang menentukan apa yang patut, boleh dan baik untuk bertindak )</a:t>
            </a:r>
            <a:endParaRPr sz="1600" b="0" i="0" u="none" strike="noStrike" cap="none">
              <a:solidFill>
                <a:schemeClr val="dk1"/>
              </a:solidFill>
              <a:latin typeface="Roboto"/>
              <a:ea typeface="Roboto"/>
              <a:cs typeface="Roboto"/>
              <a:sym typeface="Roboto"/>
            </a:endParaRPr>
          </a:p>
        </p:txBody>
      </p:sp>
      <p:grpSp>
        <p:nvGrpSpPr>
          <p:cNvPr id="564" name="Google Shape;564;p19"/>
          <p:cNvGrpSpPr/>
          <p:nvPr/>
        </p:nvGrpSpPr>
        <p:grpSpPr>
          <a:xfrm>
            <a:off x="7203556" y="2400233"/>
            <a:ext cx="1001873" cy="915324"/>
            <a:chOff x="5402666" y="1800174"/>
            <a:chExt cx="751405" cy="686493"/>
          </a:xfrm>
        </p:grpSpPr>
        <p:sp>
          <p:nvSpPr>
            <p:cNvPr id="565" name="Google Shape;565;p19"/>
            <p:cNvSpPr/>
            <p:nvPr/>
          </p:nvSpPr>
          <p:spPr>
            <a:xfrm>
              <a:off x="5786849" y="1846872"/>
              <a:ext cx="319509" cy="639795"/>
            </a:xfrm>
            <a:custGeom>
              <a:avLst/>
              <a:gdLst/>
              <a:ahLst/>
              <a:cxnLst/>
              <a:rect l="l" t="t" r="r" b="b"/>
              <a:pathLst>
                <a:path w="13177" h="26386" extrusionOk="0">
                  <a:moveTo>
                    <a:pt x="0" y="0"/>
                  </a:moveTo>
                  <a:lnTo>
                    <a:pt x="0" y="26386"/>
                  </a:lnTo>
                  <a:cubicBezTo>
                    <a:pt x="7272" y="26386"/>
                    <a:pt x="13176" y="20481"/>
                    <a:pt x="13176" y="13176"/>
                  </a:cubicBezTo>
                  <a:cubicBezTo>
                    <a:pt x="13176" y="5904"/>
                    <a:pt x="7272" y="0"/>
                    <a:pt x="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6" name="Google Shape;566;p19"/>
            <p:cNvSpPr/>
            <p:nvPr/>
          </p:nvSpPr>
          <p:spPr>
            <a:xfrm rot="899858">
              <a:off x="5778420" y="2046408"/>
              <a:ext cx="182009" cy="242451"/>
            </a:xfrm>
            <a:custGeom>
              <a:avLst/>
              <a:gdLst/>
              <a:ahLst/>
              <a:cxnLst/>
              <a:rect l="l" t="t" r="r" b="b"/>
              <a:pathLst>
                <a:path w="7506" h="9808" extrusionOk="0">
                  <a:moveTo>
                    <a:pt x="6338" y="1368"/>
                  </a:moveTo>
                  <a:lnTo>
                    <a:pt x="6338" y="1802"/>
                  </a:lnTo>
                  <a:lnTo>
                    <a:pt x="1134" y="1802"/>
                  </a:lnTo>
                  <a:lnTo>
                    <a:pt x="1134" y="1368"/>
                  </a:lnTo>
                  <a:close/>
                  <a:moveTo>
                    <a:pt x="6338" y="3069"/>
                  </a:moveTo>
                  <a:lnTo>
                    <a:pt x="6338" y="3336"/>
                  </a:lnTo>
                  <a:lnTo>
                    <a:pt x="1134" y="3336"/>
                  </a:lnTo>
                  <a:lnTo>
                    <a:pt x="1134" y="3069"/>
                  </a:lnTo>
                  <a:close/>
                  <a:moveTo>
                    <a:pt x="6338" y="3770"/>
                  </a:moveTo>
                  <a:lnTo>
                    <a:pt x="6338" y="4037"/>
                  </a:lnTo>
                  <a:lnTo>
                    <a:pt x="1134" y="4037"/>
                  </a:lnTo>
                  <a:lnTo>
                    <a:pt x="1134" y="3770"/>
                  </a:lnTo>
                  <a:close/>
                  <a:moveTo>
                    <a:pt x="6338" y="4470"/>
                  </a:moveTo>
                  <a:lnTo>
                    <a:pt x="6338" y="4737"/>
                  </a:lnTo>
                  <a:lnTo>
                    <a:pt x="1134" y="4737"/>
                  </a:lnTo>
                  <a:lnTo>
                    <a:pt x="1134" y="4470"/>
                  </a:lnTo>
                  <a:close/>
                  <a:moveTo>
                    <a:pt x="6338" y="5138"/>
                  </a:moveTo>
                  <a:lnTo>
                    <a:pt x="6338" y="5404"/>
                  </a:lnTo>
                  <a:lnTo>
                    <a:pt x="1134" y="5404"/>
                  </a:lnTo>
                  <a:lnTo>
                    <a:pt x="1134" y="5138"/>
                  </a:lnTo>
                  <a:close/>
                  <a:moveTo>
                    <a:pt x="6338" y="5838"/>
                  </a:moveTo>
                  <a:lnTo>
                    <a:pt x="6338" y="6105"/>
                  </a:lnTo>
                  <a:lnTo>
                    <a:pt x="1134" y="6105"/>
                  </a:lnTo>
                  <a:lnTo>
                    <a:pt x="1134" y="5838"/>
                  </a:lnTo>
                  <a:close/>
                  <a:moveTo>
                    <a:pt x="6338" y="6539"/>
                  </a:moveTo>
                  <a:lnTo>
                    <a:pt x="6338" y="6805"/>
                  </a:lnTo>
                  <a:lnTo>
                    <a:pt x="1134" y="6805"/>
                  </a:lnTo>
                  <a:lnTo>
                    <a:pt x="1134" y="6539"/>
                  </a:lnTo>
                  <a:close/>
                  <a:moveTo>
                    <a:pt x="6338" y="7239"/>
                  </a:moveTo>
                  <a:lnTo>
                    <a:pt x="6338" y="7506"/>
                  </a:lnTo>
                  <a:lnTo>
                    <a:pt x="1134" y="7506"/>
                  </a:lnTo>
                  <a:lnTo>
                    <a:pt x="1134" y="7239"/>
                  </a:lnTo>
                  <a:close/>
                  <a:moveTo>
                    <a:pt x="6338" y="7940"/>
                  </a:moveTo>
                  <a:lnTo>
                    <a:pt x="6338" y="8206"/>
                  </a:lnTo>
                  <a:lnTo>
                    <a:pt x="1134" y="8206"/>
                  </a:lnTo>
                  <a:lnTo>
                    <a:pt x="1134" y="7940"/>
                  </a:lnTo>
                  <a:close/>
                  <a:moveTo>
                    <a:pt x="0" y="1"/>
                  </a:moveTo>
                  <a:lnTo>
                    <a:pt x="0" y="9808"/>
                  </a:lnTo>
                  <a:lnTo>
                    <a:pt x="7506" y="9808"/>
                  </a:lnTo>
                  <a:lnTo>
                    <a:pt x="7506"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7" name="Google Shape;567;p19"/>
            <p:cNvSpPr/>
            <p:nvPr/>
          </p:nvSpPr>
          <p:spPr>
            <a:xfrm>
              <a:off x="5469148" y="1846872"/>
              <a:ext cx="319509" cy="639795"/>
            </a:xfrm>
            <a:custGeom>
              <a:avLst/>
              <a:gdLst/>
              <a:ahLst/>
              <a:cxnLst/>
              <a:rect l="l" t="t" r="r" b="b"/>
              <a:pathLst>
                <a:path w="13177" h="26386" extrusionOk="0">
                  <a:moveTo>
                    <a:pt x="13176" y="0"/>
                  </a:moveTo>
                  <a:cubicBezTo>
                    <a:pt x="5904" y="0"/>
                    <a:pt x="0" y="5904"/>
                    <a:pt x="0" y="13176"/>
                  </a:cubicBezTo>
                  <a:cubicBezTo>
                    <a:pt x="0" y="20481"/>
                    <a:pt x="5904" y="26386"/>
                    <a:pt x="13176" y="26386"/>
                  </a:cubicBezTo>
                  <a:lnTo>
                    <a:pt x="13176" y="0"/>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8" name="Google Shape;568;p19"/>
            <p:cNvSpPr/>
            <p:nvPr/>
          </p:nvSpPr>
          <p:spPr>
            <a:xfrm>
              <a:off x="5402666" y="1800174"/>
              <a:ext cx="751405" cy="576344"/>
            </a:xfrm>
            <a:custGeom>
              <a:avLst/>
              <a:gdLst/>
              <a:ahLst/>
              <a:cxnLst/>
              <a:rect l="l" t="t" r="r" b="b"/>
              <a:pathLst>
                <a:path w="30990" h="23770" extrusionOk="0">
                  <a:moveTo>
                    <a:pt x="15845" y="1"/>
                  </a:moveTo>
                  <a:cubicBezTo>
                    <a:pt x="13035" y="1"/>
                    <a:pt x="10253" y="759"/>
                    <a:pt x="7873" y="2260"/>
                  </a:cubicBezTo>
                  <a:cubicBezTo>
                    <a:pt x="4904" y="4128"/>
                    <a:pt x="2636" y="6996"/>
                    <a:pt x="1502" y="10299"/>
                  </a:cubicBezTo>
                  <a:cubicBezTo>
                    <a:pt x="1" y="14702"/>
                    <a:pt x="701" y="19672"/>
                    <a:pt x="3270" y="23541"/>
                  </a:cubicBezTo>
                  <a:cubicBezTo>
                    <a:pt x="3381" y="23703"/>
                    <a:pt x="3537" y="23770"/>
                    <a:pt x="3692" y="23770"/>
                  </a:cubicBezTo>
                  <a:cubicBezTo>
                    <a:pt x="4048" y="23770"/>
                    <a:pt x="4393" y="23414"/>
                    <a:pt x="4137" y="23041"/>
                  </a:cubicBezTo>
                  <a:cubicBezTo>
                    <a:pt x="1935" y="19739"/>
                    <a:pt x="1168" y="15636"/>
                    <a:pt x="2102" y="11766"/>
                  </a:cubicBezTo>
                  <a:cubicBezTo>
                    <a:pt x="2903" y="8564"/>
                    <a:pt x="4804" y="5662"/>
                    <a:pt x="7473" y="3727"/>
                  </a:cubicBezTo>
                  <a:cubicBezTo>
                    <a:pt x="9940" y="1918"/>
                    <a:pt x="12882" y="1027"/>
                    <a:pt x="15820" y="1027"/>
                  </a:cubicBezTo>
                  <a:cubicBezTo>
                    <a:pt x="19437" y="1027"/>
                    <a:pt x="23047" y="2378"/>
                    <a:pt x="25752" y="5028"/>
                  </a:cubicBezTo>
                  <a:cubicBezTo>
                    <a:pt x="28454" y="7663"/>
                    <a:pt x="29989" y="11333"/>
                    <a:pt x="29989" y="15102"/>
                  </a:cubicBezTo>
                  <a:cubicBezTo>
                    <a:pt x="29989" y="15436"/>
                    <a:pt x="30239" y="15602"/>
                    <a:pt x="30489" y="15602"/>
                  </a:cubicBezTo>
                  <a:cubicBezTo>
                    <a:pt x="30739" y="15602"/>
                    <a:pt x="30989" y="15436"/>
                    <a:pt x="30989" y="15102"/>
                  </a:cubicBezTo>
                  <a:cubicBezTo>
                    <a:pt x="30956" y="11500"/>
                    <a:pt x="29689" y="8030"/>
                    <a:pt x="27320" y="5262"/>
                  </a:cubicBezTo>
                  <a:cubicBezTo>
                    <a:pt x="25052" y="2593"/>
                    <a:pt x="21783" y="725"/>
                    <a:pt x="18280" y="191"/>
                  </a:cubicBezTo>
                  <a:cubicBezTo>
                    <a:pt x="17472" y="64"/>
                    <a:pt x="16657" y="1"/>
                    <a:pt x="15845"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9" name="Google Shape;569;p19"/>
            <p:cNvSpPr/>
            <p:nvPr/>
          </p:nvSpPr>
          <p:spPr>
            <a:xfrm>
              <a:off x="5489201" y="1868694"/>
              <a:ext cx="596129" cy="596105"/>
            </a:xfrm>
            <a:custGeom>
              <a:avLst/>
              <a:gdLst/>
              <a:ahLst/>
              <a:cxnLst/>
              <a:rect l="l" t="t" r="r" b="b"/>
              <a:pathLst>
                <a:path w="24586" h="24585" extrusionOk="0">
                  <a:moveTo>
                    <a:pt x="12276" y="1035"/>
                  </a:moveTo>
                  <a:cubicBezTo>
                    <a:pt x="18481" y="1035"/>
                    <a:pt x="23518" y="6072"/>
                    <a:pt x="23518" y="12276"/>
                  </a:cubicBezTo>
                  <a:cubicBezTo>
                    <a:pt x="23518" y="18481"/>
                    <a:pt x="18481" y="23551"/>
                    <a:pt x="12276" y="23551"/>
                  </a:cubicBezTo>
                  <a:cubicBezTo>
                    <a:pt x="6072" y="23551"/>
                    <a:pt x="1035" y="18481"/>
                    <a:pt x="1035" y="12276"/>
                  </a:cubicBezTo>
                  <a:cubicBezTo>
                    <a:pt x="1035" y="6072"/>
                    <a:pt x="6072" y="1035"/>
                    <a:pt x="12276" y="1035"/>
                  </a:cubicBezTo>
                  <a:close/>
                  <a:moveTo>
                    <a:pt x="12276" y="1"/>
                  </a:moveTo>
                  <a:cubicBezTo>
                    <a:pt x="5505" y="1"/>
                    <a:pt x="1" y="5505"/>
                    <a:pt x="1" y="12276"/>
                  </a:cubicBezTo>
                  <a:cubicBezTo>
                    <a:pt x="1" y="19081"/>
                    <a:pt x="5505" y="24585"/>
                    <a:pt x="12276" y="24585"/>
                  </a:cubicBezTo>
                  <a:cubicBezTo>
                    <a:pt x="19048" y="24585"/>
                    <a:pt x="24585" y="19081"/>
                    <a:pt x="24585" y="12276"/>
                  </a:cubicBezTo>
                  <a:cubicBezTo>
                    <a:pt x="24585" y="5505"/>
                    <a:pt x="19048" y="1"/>
                    <a:pt x="12276"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70" name="Google Shape;570;p19"/>
            <p:cNvSpPr/>
            <p:nvPr/>
          </p:nvSpPr>
          <p:spPr>
            <a:xfrm>
              <a:off x="5625902" y="2047438"/>
              <a:ext cx="181196" cy="237812"/>
            </a:xfrm>
            <a:custGeom>
              <a:avLst/>
              <a:gdLst/>
              <a:ahLst/>
              <a:cxnLst/>
              <a:rect l="l" t="t" r="r" b="b"/>
              <a:pathLst>
                <a:path w="7473" h="9808" extrusionOk="0">
                  <a:moveTo>
                    <a:pt x="0" y="1"/>
                  </a:moveTo>
                  <a:lnTo>
                    <a:pt x="0" y="9808"/>
                  </a:lnTo>
                  <a:lnTo>
                    <a:pt x="7472" y="9808"/>
                  </a:lnTo>
                  <a:lnTo>
                    <a:pt x="7472"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71" name="Google Shape;571;p19"/>
            <p:cNvSpPr/>
            <p:nvPr/>
          </p:nvSpPr>
          <p:spPr>
            <a:xfrm>
              <a:off x="5625900" y="2043200"/>
              <a:ext cx="181996" cy="242455"/>
            </a:xfrm>
            <a:custGeom>
              <a:avLst/>
              <a:gdLst/>
              <a:ahLst/>
              <a:cxnLst/>
              <a:rect l="l" t="t" r="r" b="b"/>
              <a:pathLst>
                <a:path w="7506" h="9808" extrusionOk="0">
                  <a:moveTo>
                    <a:pt x="6338" y="1368"/>
                  </a:moveTo>
                  <a:lnTo>
                    <a:pt x="6338" y="1802"/>
                  </a:lnTo>
                  <a:lnTo>
                    <a:pt x="1134" y="1802"/>
                  </a:lnTo>
                  <a:lnTo>
                    <a:pt x="1134" y="1368"/>
                  </a:lnTo>
                  <a:close/>
                  <a:moveTo>
                    <a:pt x="6338" y="3069"/>
                  </a:moveTo>
                  <a:lnTo>
                    <a:pt x="6338" y="3336"/>
                  </a:lnTo>
                  <a:lnTo>
                    <a:pt x="1134" y="3336"/>
                  </a:lnTo>
                  <a:lnTo>
                    <a:pt x="1134" y="3069"/>
                  </a:lnTo>
                  <a:close/>
                  <a:moveTo>
                    <a:pt x="6338" y="3770"/>
                  </a:moveTo>
                  <a:lnTo>
                    <a:pt x="6338" y="4037"/>
                  </a:lnTo>
                  <a:lnTo>
                    <a:pt x="1134" y="4037"/>
                  </a:lnTo>
                  <a:lnTo>
                    <a:pt x="1134" y="3770"/>
                  </a:lnTo>
                  <a:close/>
                  <a:moveTo>
                    <a:pt x="6338" y="4470"/>
                  </a:moveTo>
                  <a:lnTo>
                    <a:pt x="6338" y="4737"/>
                  </a:lnTo>
                  <a:lnTo>
                    <a:pt x="1134" y="4737"/>
                  </a:lnTo>
                  <a:lnTo>
                    <a:pt x="1134" y="4470"/>
                  </a:lnTo>
                  <a:close/>
                  <a:moveTo>
                    <a:pt x="6338" y="5138"/>
                  </a:moveTo>
                  <a:lnTo>
                    <a:pt x="6338" y="5404"/>
                  </a:lnTo>
                  <a:lnTo>
                    <a:pt x="1134" y="5404"/>
                  </a:lnTo>
                  <a:lnTo>
                    <a:pt x="1134" y="5138"/>
                  </a:lnTo>
                  <a:close/>
                  <a:moveTo>
                    <a:pt x="6338" y="5838"/>
                  </a:moveTo>
                  <a:lnTo>
                    <a:pt x="6338" y="6105"/>
                  </a:lnTo>
                  <a:lnTo>
                    <a:pt x="1134" y="6105"/>
                  </a:lnTo>
                  <a:lnTo>
                    <a:pt x="1134" y="5838"/>
                  </a:lnTo>
                  <a:close/>
                  <a:moveTo>
                    <a:pt x="6338" y="6539"/>
                  </a:moveTo>
                  <a:lnTo>
                    <a:pt x="6338" y="6805"/>
                  </a:lnTo>
                  <a:lnTo>
                    <a:pt x="1134" y="6805"/>
                  </a:lnTo>
                  <a:lnTo>
                    <a:pt x="1134" y="6539"/>
                  </a:lnTo>
                  <a:close/>
                  <a:moveTo>
                    <a:pt x="6338" y="7239"/>
                  </a:moveTo>
                  <a:lnTo>
                    <a:pt x="6338" y="7506"/>
                  </a:lnTo>
                  <a:lnTo>
                    <a:pt x="1134" y="7506"/>
                  </a:lnTo>
                  <a:lnTo>
                    <a:pt x="1134" y="7239"/>
                  </a:lnTo>
                  <a:close/>
                  <a:moveTo>
                    <a:pt x="6338" y="7940"/>
                  </a:moveTo>
                  <a:lnTo>
                    <a:pt x="6338" y="8206"/>
                  </a:lnTo>
                  <a:lnTo>
                    <a:pt x="1134" y="8206"/>
                  </a:lnTo>
                  <a:lnTo>
                    <a:pt x="1134" y="7940"/>
                  </a:lnTo>
                  <a:close/>
                  <a:moveTo>
                    <a:pt x="0" y="1"/>
                  </a:moveTo>
                  <a:lnTo>
                    <a:pt x="0" y="9808"/>
                  </a:lnTo>
                  <a:lnTo>
                    <a:pt x="7506" y="9808"/>
                  </a:lnTo>
                  <a:lnTo>
                    <a:pt x="7506"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72" name="Google Shape;572;p19"/>
            <p:cNvSpPr/>
            <p:nvPr/>
          </p:nvSpPr>
          <p:spPr>
            <a:xfrm>
              <a:off x="5470604" y="2349111"/>
              <a:ext cx="55840" cy="55840"/>
            </a:xfrm>
            <a:custGeom>
              <a:avLst/>
              <a:gdLst/>
              <a:ahLst/>
              <a:cxnLst/>
              <a:rect l="l" t="t" r="r" b="b"/>
              <a:pathLst>
                <a:path w="2303" h="2303" extrusionOk="0">
                  <a:moveTo>
                    <a:pt x="1135" y="1"/>
                  </a:moveTo>
                  <a:cubicBezTo>
                    <a:pt x="501" y="1"/>
                    <a:pt x="1" y="501"/>
                    <a:pt x="1" y="1135"/>
                  </a:cubicBezTo>
                  <a:cubicBezTo>
                    <a:pt x="1" y="1769"/>
                    <a:pt x="501" y="2302"/>
                    <a:pt x="1135" y="2302"/>
                  </a:cubicBezTo>
                  <a:cubicBezTo>
                    <a:pt x="1769" y="2302"/>
                    <a:pt x="2302" y="1769"/>
                    <a:pt x="2302" y="1135"/>
                  </a:cubicBezTo>
                  <a:cubicBezTo>
                    <a:pt x="2302" y="501"/>
                    <a:pt x="1769" y="1"/>
                    <a:pt x="1135"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73" name="Google Shape;573;p19"/>
          <p:cNvSpPr/>
          <p:nvPr/>
        </p:nvSpPr>
        <p:spPr>
          <a:xfrm>
            <a:off x="8869465" y="4174838"/>
            <a:ext cx="2360000" cy="2049495"/>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MY" sz="1600" b="1" i="0" u="none" strike="noStrike" cap="none">
                <a:solidFill>
                  <a:srgbClr val="000000"/>
                </a:solidFill>
                <a:latin typeface="Roboto"/>
                <a:ea typeface="Roboto"/>
                <a:cs typeface="Roboto"/>
                <a:sym typeface="Roboto"/>
              </a:rPr>
              <a:t>NILAI BUDAYA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MY" sz="1600" b="0" i="0" u="none" strike="noStrike" cap="none">
                <a:solidFill>
                  <a:srgbClr val="000000"/>
                </a:solidFill>
                <a:latin typeface="Roboto"/>
                <a:ea typeface="Roboto"/>
                <a:cs typeface="Roboto"/>
                <a:sym typeface="Roboto"/>
              </a:rPr>
              <a:t>(mengandungi norma &amp; peraturan yang dikuatkuasa oleh organisasi &amp; institusi masyarakat seperti undang2, adat istiadat dsb.</a:t>
            </a:r>
            <a:endParaRPr sz="1600" b="0" i="0" u="none" strike="noStrike" cap="none">
              <a:solidFill>
                <a:srgbClr val="000000"/>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MY"/>
              <a:t>ADAB</a:t>
            </a:r>
            <a:endParaRPr/>
          </a:p>
        </p:txBody>
      </p:sp>
      <p:sp>
        <p:nvSpPr>
          <p:cNvPr id="579" name="Google Shape;579;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595959"/>
              </a:buClr>
              <a:buSzPts val="2800"/>
              <a:buChar char="•"/>
            </a:pPr>
            <a:r>
              <a:rPr lang="en-MY" b="1"/>
              <a:t>Disiplin ke atas jasad, akal dan hati </a:t>
            </a:r>
            <a:r>
              <a:rPr lang="en-MY"/>
              <a:t>manusia yang membolehkannya bertindak dan menangani sesuatu dengan cara yang betul, sesuai, wajar dan tepat </a:t>
            </a:r>
            <a:endParaRPr/>
          </a:p>
          <a:p>
            <a:pPr marL="228600" lvl="0" indent="-228600" algn="l" rtl="0">
              <a:lnSpc>
                <a:spcPct val="90000"/>
              </a:lnSpc>
              <a:spcBef>
                <a:spcPts val="1000"/>
              </a:spcBef>
              <a:spcAft>
                <a:spcPts val="0"/>
              </a:spcAft>
              <a:buClr>
                <a:srgbClr val="595959"/>
              </a:buClr>
              <a:buSzPts val="2800"/>
              <a:buChar char="•"/>
            </a:pPr>
            <a:r>
              <a:rPr lang="en-MY"/>
              <a:t>Pendidikan secara formal dan tidak formal – penyemaian dan pemupukan </a:t>
            </a:r>
            <a:r>
              <a:rPr lang="en-MY" b="1"/>
              <a:t>ilmu, nilai, akhlak, moral dan etika </a:t>
            </a:r>
            <a:r>
              <a:rPr lang="en-MY"/>
              <a:t>yang membolehkan manusia bertindak, berfiil perangai dan  berkelakuan secara </a:t>
            </a:r>
            <a:r>
              <a:rPr lang="en-MY" b="1"/>
              <a:t>wajar dan sesuai </a:t>
            </a:r>
            <a:r>
              <a:rPr lang="en-MY"/>
              <a:t>yang </a:t>
            </a:r>
            <a:r>
              <a:rPr lang="en-MY" b="1"/>
              <a:t>memanfaatkan diri dan masyarakat</a:t>
            </a:r>
            <a:r>
              <a:rPr lang="en-MY"/>
              <a:t>.</a:t>
            </a:r>
            <a:endParaRPr/>
          </a:p>
          <a:p>
            <a:pPr marL="228600" lvl="0" indent="-50800" algn="l" rtl="0">
              <a:lnSpc>
                <a:spcPct val="90000"/>
              </a:lnSpc>
              <a:spcBef>
                <a:spcPts val="1000"/>
              </a:spcBef>
              <a:spcAft>
                <a:spcPts val="0"/>
              </a:spcAft>
              <a:buClr>
                <a:srgbClr val="595959"/>
              </a:buClr>
              <a:buSzPts val="2800"/>
              <a:buNone/>
            </a:pPr>
            <a:endParaRPr/>
          </a:p>
          <a:p>
            <a:pPr marL="0" lvl="0" indent="0" algn="l" rtl="0">
              <a:lnSpc>
                <a:spcPct val="90000"/>
              </a:lnSpc>
              <a:spcBef>
                <a:spcPts val="1000"/>
              </a:spcBef>
              <a:spcAft>
                <a:spcPts val="0"/>
              </a:spcAft>
              <a:buClr>
                <a:srgbClr val="595959"/>
              </a:buClr>
              <a:buSzPts val="2800"/>
              <a:buNone/>
            </a:pPr>
            <a:r>
              <a:rPr lang="en-MY"/>
              <a:t>(Hashim Musa, 2008 )</a:t>
            </a:r>
            <a:endParaRPr/>
          </a:p>
        </p:txBody>
      </p:sp>
      <p:sp>
        <p:nvSpPr>
          <p:cNvPr id="580" name="Google Shape;580;p20"/>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MY"/>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21" descr="Seed Starting Problems: Common Mistakes With Seed Germination"/>
          <p:cNvPicPr preferRelativeResize="0"/>
          <p:nvPr/>
        </p:nvPicPr>
        <p:blipFill rotWithShape="1">
          <a:blip r:embed="rId3">
            <a:alphaModFix/>
          </a:blip>
          <a:srcRect l="7882" r="20035" b="-1"/>
          <a:stretch/>
        </p:blipFill>
        <p:spPr>
          <a:xfrm>
            <a:off x="2" y="-2"/>
            <a:ext cx="5441859" cy="5654940"/>
          </a:xfrm>
          <a:custGeom>
            <a:avLst/>
            <a:gdLst/>
            <a:ahLst/>
            <a:cxnLst/>
            <a:rect l="l" t="t" r="r" b="b"/>
            <a:pathLst>
              <a:path w="5441859" h="5654940" extrusionOk="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noFill/>
          <a:ln>
            <a:noFill/>
          </a:ln>
        </p:spPr>
      </p:pic>
      <p:sp>
        <p:nvSpPr>
          <p:cNvPr id="586" name="Google Shape;586;p21"/>
          <p:cNvSpPr txBox="1"/>
          <p:nvPr/>
        </p:nvSpPr>
        <p:spPr>
          <a:xfrm>
            <a:off x="5737023" y="591057"/>
            <a:ext cx="6069966" cy="5424731"/>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l" rtl="0">
              <a:lnSpc>
                <a:spcPct val="90000"/>
              </a:lnSpc>
              <a:spcBef>
                <a:spcPts val="0"/>
              </a:spcBef>
              <a:spcAft>
                <a:spcPts val="0"/>
              </a:spcAft>
              <a:buClr>
                <a:srgbClr val="000000"/>
              </a:buClr>
              <a:buSzPct val="100000"/>
              <a:buFont typeface="Arial"/>
              <a:buNone/>
            </a:pPr>
            <a:r>
              <a:rPr lang="en-MY" sz="2800" b="1" i="0" u="none" strike="noStrike" cap="none" dirty="0">
                <a:solidFill>
                  <a:schemeClr val="dk1"/>
                </a:solidFill>
                <a:latin typeface="Calibri"/>
                <a:ea typeface="Calibri"/>
                <a:cs typeface="Calibri"/>
                <a:sym typeface="Calibri"/>
              </a:rPr>
              <a:t>PEMUPUKAN ADAB SEBAGAI PROSES PENYEMAIAN NILAI</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ct val="100000"/>
              <a:buFont typeface="Arial"/>
              <a:buNone/>
            </a:pPr>
            <a:r>
              <a:rPr lang="en-MY" sz="2800" b="0" i="0" u="none" strike="noStrike" cap="none" dirty="0" err="1">
                <a:solidFill>
                  <a:schemeClr val="dk1"/>
                </a:solidFill>
                <a:latin typeface="Calibri"/>
                <a:ea typeface="Calibri"/>
                <a:cs typeface="Calibri"/>
                <a:sym typeface="Calibri"/>
              </a:rPr>
              <a:t>Adab</a:t>
            </a:r>
            <a:r>
              <a:rPr lang="en-MY" sz="2800" b="0" i="0" u="none" strike="noStrike" cap="none" dirty="0">
                <a:solidFill>
                  <a:schemeClr val="dk1"/>
                </a:solidFill>
                <a:latin typeface="Calibri"/>
                <a:ea typeface="Calibri"/>
                <a:cs typeface="Calibri"/>
                <a:sym typeface="Calibri"/>
              </a:rPr>
              <a:t> </a:t>
            </a:r>
            <a:r>
              <a:rPr lang="en-MY" sz="2800" b="0" i="0" u="none" strike="noStrike" cap="none" dirty="0" err="1">
                <a:solidFill>
                  <a:schemeClr val="dk1"/>
                </a:solidFill>
                <a:latin typeface="Calibri"/>
                <a:ea typeface="Calibri"/>
                <a:cs typeface="Calibri"/>
                <a:sym typeface="Calibri"/>
              </a:rPr>
              <a:t>melibatkan</a:t>
            </a:r>
            <a:r>
              <a:rPr lang="en-MY" sz="2800" b="0" i="0" u="none" strike="noStrike" cap="none" dirty="0">
                <a:solidFill>
                  <a:schemeClr val="dk1"/>
                </a:solidFill>
                <a:latin typeface="Calibri"/>
                <a:ea typeface="Calibri"/>
                <a:cs typeface="Calibri"/>
                <a:sym typeface="Calibri"/>
              </a:rPr>
              <a:t> </a:t>
            </a:r>
            <a:r>
              <a:rPr lang="en-MY" sz="2800" b="0" i="0" u="none" strike="noStrike" cap="none" dirty="0" err="1">
                <a:solidFill>
                  <a:schemeClr val="dk1"/>
                </a:solidFill>
                <a:latin typeface="Calibri"/>
                <a:ea typeface="Calibri"/>
                <a:cs typeface="Calibri"/>
                <a:sym typeface="Calibri"/>
              </a:rPr>
              <a:t>hal-hal</a:t>
            </a:r>
            <a:r>
              <a:rPr lang="en-MY" sz="2800" b="0" i="0" u="none" strike="noStrike" cap="none" dirty="0">
                <a:solidFill>
                  <a:schemeClr val="dk1"/>
                </a:solidFill>
                <a:latin typeface="Calibri"/>
                <a:ea typeface="Calibri"/>
                <a:cs typeface="Calibri"/>
                <a:sym typeface="Calibri"/>
              </a:rPr>
              <a:t> </a:t>
            </a:r>
            <a:r>
              <a:rPr lang="en-MY" sz="2800" b="0" i="0" u="none" strike="noStrike" cap="none" dirty="0" err="1">
                <a:solidFill>
                  <a:schemeClr val="dk1"/>
                </a:solidFill>
                <a:latin typeface="Calibri"/>
                <a:ea typeface="Calibri"/>
                <a:cs typeface="Calibri"/>
                <a:sym typeface="Calibri"/>
              </a:rPr>
              <a:t>seperti</a:t>
            </a:r>
            <a:r>
              <a:rPr lang="en-MY" sz="2800" b="0" i="0" u="none" strike="noStrike" cap="none" dirty="0">
                <a:solidFill>
                  <a:schemeClr val="dk1"/>
                </a:solidFill>
                <a:latin typeface="Calibri"/>
                <a:ea typeface="Calibri"/>
                <a:cs typeface="Calibri"/>
                <a:sym typeface="Calibri"/>
              </a:rPr>
              <a:t> </a:t>
            </a:r>
            <a:r>
              <a:rPr lang="en-MY" sz="2800" b="0" i="0" u="none" strike="noStrike" cap="none" dirty="0" err="1">
                <a:solidFill>
                  <a:schemeClr val="dk1"/>
                </a:solidFill>
                <a:latin typeface="Calibri"/>
                <a:ea typeface="Calibri"/>
                <a:cs typeface="Calibri"/>
                <a:sym typeface="Calibri"/>
              </a:rPr>
              <a:t>berikut</a:t>
            </a:r>
            <a:r>
              <a:rPr lang="en-MY" sz="2800" b="0" i="0" u="none" strike="noStrike" cap="none" dirty="0">
                <a:solidFill>
                  <a:schemeClr val="dk1"/>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a:p>
            <a:pPr marL="396000" marR="0" lvl="0" indent="-396000" algn="l" rtl="0">
              <a:lnSpc>
                <a:spcPct val="100000"/>
              </a:lnSpc>
              <a:spcBef>
                <a:spcPts val="0"/>
              </a:spcBef>
              <a:spcAft>
                <a:spcPts val="0"/>
              </a:spcAft>
              <a:buClr>
                <a:schemeClr val="dk1"/>
              </a:buClr>
              <a:buSzPct val="100000"/>
              <a:buFont typeface="+mj-lt"/>
              <a:buAutoNum type="arabicPeriod"/>
            </a:pPr>
            <a:r>
              <a:rPr lang="en-MY" sz="2800" b="0" i="0" u="none" strike="noStrike" cap="none" dirty="0" err="1">
                <a:solidFill>
                  <a:schemeClr val="dk1"/>
                </a:solidFill>
                <a:latin typeface="Calibri"/>
                <a:ea typeface="Calibri"/>
                <a:cs typeface="Calibri"/>
                <a:sym typeface="Calibri"/>
              </a:rPr>
              <a:t>Suatu</a:t>
            </a:r>
            <a:r>
              <a:rPr lang="en-MY" sz="2800" b="0" i="0" u="none" strike="noStrike" cap="none" dirty="0">
                <a:solidFill>
                  <a:schemeClr val="dk1"/>
                </a:solidFill>
                <a:latin typeface="Calibri"/>
                <a:ea typeface="Calibri"/>
                <a:cs typeface="Calibri"/>
                <a:sym typeface="Calibri"/>
              </a:rPr>
              <a:t> </a:t>
            </a:r>
            <a:r>
              <a:rPr lang="en-MY" sz="2800" b="0" i="0" u="none" strike="noStrike" cap="none" dirty="0" err="1">
                <a:solidFill>
                  <a:schemeClr val="dk1"/>
                </a:solidFill>
                <a:latin typeface="Calibri"/>
                <a:ea typeface="Calibri"/>
                <a:cs typeface="Calibri"/>
                <a:sym typeface="Calibri"/>
              </a:rPr>
              <a:t>tindakan</a:t>
            </a:r>
            <a:r>
              <a:rPr lang="en-MY" sz="2800" b="0" i="0" u="none" strike="noStrike" cap="none" dirty="0">
                <a:solidFill>
                  <a:schemeClr val="dk1"/>
                </a:solidFill>
                <a:latin typeface="Calibri"/>
                <a:ea typeface="Calibri"/>
                <a:cs typeface="Calibri"/>
                <a:sym typeface="Calibri"/>
              </a:rPr>
              <a:t> untuk </a:t>
            </a:r>
            <a:r>
              <a:rPr lang="en-MY" sz="2800" b="0" i="0" u="none" strike="noStrike" cap="none" dirty="0" err="1">
                <a:solidFill>
                  <a:schemeClr val="dk1"/>
                </a:solidFill>
                <a:latin typeface="Calibri"/>
                <a:ea typeface="Calibri"/>
                <a:cs typeface="Calibri"/>
                <a:sym typeface="Calibri"/>
              </a:rPr>
              <a:t>mendisiplinkan</a:t>
            </a:r>
            <a:r>
              <a:rPr lang="en-MY" sz="2800" b="0" i="0" u="none" strike="noStrike" cap="none" dirty="0">
                <a:solidFill>
                  <a:schemeClr val="dk1"/>
                </a:solidFill>
                <a:latin typeface="Calibri"/>
                <a:ea typeface="Calibri"/>
                <a:cs typeface="Calibri"/>
                <a:sym typeface="Calibri"/>
              </a:rPr>
              <a:t> </a:t>
            </a:r>
            <a:r>
              <a:rPr lang="en-MY" sz="2800" b="0" i="0" u="none" strike="noStrike" cap="none" dirty="0" err="1">
                <a:solidFill>
                  <a:schemeClr val="dk1"/>
                </a:solidFill>
                <a:latin typeface="Calibri"/>
                <a:ea typeface="Calibri"/>
                <a:cs typeface="Calibri"/>
                <a:sym typeface="Calibri"/>
              </a:rPr>
              <a:t>jiwa</a:t>
            </a:r>
            <a:r>
              <a:rPr lang="en-MY" sz="2800" b="0" i="0" u="none" strike="noStrike" cap="none" dirty="0">
                <a:solidFill>
                  <a:schemeClr val="dk1"/>
                </a:solidFill>
                <a:latin typeface="Calibri"/>
                <a:ea typeface="Calibri"/>
                <a:cs typeface="Calibri"/>
                <a:sym typeface="Calibri"/>
              </a:rPr>
              <a:t> dan </a:t>
            </a:r>
            <a:r>
              <a:rPr lang="en-MY" sz="2800" b="0" i="0" u="none" strike="noStrike" cap="none" dirty="0" err="1">
                <a:solidFill>
                  <a:schemeClr val="dk1"/>
                </a:solidFill>
                <a:latin typeface="Calibri"/>
                <a:ea typeface="Calibri"/>
                <a:cs typeface="Calibri"/>
                <a:sym typeface="Calibri"/>
              </a:rPr>
              <a:t>fikiran</a:t>
            </a:r>
            <a:r>
              <a:rPr lang="en-MY" sz="2800" b="0" i="0" u="none" strike="noStrike" cap="none" dirty="0">
                <a:solidFill>
                  <a:schemeClr val="dk1"/>
                </a:solidFill>
                <a:latin typeface="Calibri"/>
                <a:ea typeface="Calibri"/>
                <a:cs typeface="Calibri"/>
                <a:sym typeface="Calibri"/>
              </a:rPr>
              <a:t>; </a:t>
            </a:r>
            <a:endParaRPr lang="en-MY" sz="1400" b="0" i="0" u="none" strike="noStrike" cap="none" dirty="0">
              <a:solidFill>
                <a:srgbClr val="000000"/>
              </a:solidFill>
              <a:latin typeface="Arial"/>
              <a:ea typeface="Arial"/>
              <a:cs typeface="Arial"/>
              <a:sym typeface="Arial"/>
            </a:endParaRPr>
          </a:p>
          <a:p>
            <a:pPr marL="396000" marR="0" lvl="0" indent="-396000" algn="l" rtl="0">
              <a:lnSpc>
                <a:spcPct val="100000"/>
              </a:lnSpc>
              <a:spcBef>
                <a:spcPts val="0"/>
              </a:spcBef>
              <a:spcAft>
                <a:spcPts val="0"/>
              </a:spcAft>
              <a:buClr>
                <a:schemeClr val="dk1"/>
              </a:buClr>
              <a:buSzPct val="100000"/>
              <a:buFont typeface="+mj-lt"/>
              <a:buAutoNum type="arabicPeriod"/>
            </a:pPr>
            <a:r>
              <a:rPr lang="en-MY" sz="2800" b="0" i="0" u="none" strike="noStrike" cap="none" dirty="0" err="1">
                <a:solidFill>
                  <a:schemeClr val="dk1"/>
                </a:solidFill>
                <a:latin typeface="Calibri"/>
                <a:ea typeface="Calibri"/>
                <a:cs typeface="Calibri"/>
                <a:sym typeface="Calibri"/>
              </a:rPr>
              <a:t>Pencarian</a:t>
            </a:r>
            <a:r>
              <a:rPr lang="en-MY" sz="2800" b="0" i="0" u="none" strike="noStrike" cap="none" dirty="0">
                <a:solidFill>
                  <a:schemeClr val="dk1"/>
                </a:solidFill>
                <a:latin typeface="Calibri"/>
                <a:ea typeface="Calibri"/>
                <a:cs typeface="Calibri"/>
                <a:sym typeface="Calibri"/>
              </a:rPr>
              <a:t> </a:t>
            </a:r>
            <a:r>
              <a:rPr lang="en-MY" sz="2800" b="0" i="0" u="none" strike="noStrike" cap="none" dirty="0" err="1">
                <a:solidFill>
                  <a:schemeClr val="dk1"/>
                </a:solidFill>
                <a:latin typeface="Calibri"/>
                <a:ea typeface="Calibri"/>
                <a:cs typeface="Calibri"/>
                <a:sym typeface="Calibri"/>
              </a:rPr>
              <a:t>kualiti</a:t>
            </a:r>
            <a:r>
              <a:rPr lang="en-MY" sz="2800" b="0" i="0" u="none" strike="noStrike" cap="none" dirty="0">
                <a:solidFill>
                  <a:schemeClr val="dk1"/>
                </a:solidFill>
                <a:latin typeface="Calibri"/>
                <a:ea typeface="Calibri"/>
                <a:cs typeface="Calibri"/>
                <a:sym typeface="Calibri"/>
              </a:rPr>
              <a:t> dan </a:t>
            </a:r>
            <a:r>
              <a:rPr lang="en-MY" sz="2800" b="0" i="0" u="none" strike="noStrike" cap="none" dirty="0" err="1">
                <a:solidFill>
                  <a:schemeClr val="dk1"/>
                </a:solidFill>
                <a:latin typeface="Calibri"/>
                <a:ea typeface="Calibri"/>
                <a:cs typeface="Calibri"/>
                <a:sym typeface="Calibri"/>
              </a:rPr>
              <a:t>sifat</a:t>
            </a:r>
            <a:r>
              <a:rPr lang="en-MY" sz="2800" b="0" i="0" u="none" strike="noStrike" cap="none" dirty="0">
                <a:solidFill>
                  <a:schemeClr val="dk1"/>
                </a:solidFill>
                <a:latin typeface="Calibri"/>
                <a:ea typeface="Calibri"/>
                <a:cs typeface="Calibri"/>
                <a:sym typeface="Calibri"/>
              </a:rPr>
              <a:t> </a:t>
            </a:r>
            <a:r>
              <a:rPr lang="en-MY" sz="2800" b="0" i="0" u="none" strike="noStrike" cap="none" dirty="0" err="1">
                <a:solidFill>
                  <a:schemeClr val="dk1"/>
                </a:solidFill>
                <a:latin typeface="Calibri"/>
                <a:ea typeface="Calibri"/>
                <a:cs typeface="Calibri"/>
                <a:sym typeface="Calibri"/>
              </a:rPr>
              <a:t>jiwa</a:t>
            </a:r>
            <a:r>
              <a:rPr lang="en-MY" sz="2800" b="0" i="0" u="none" strike="noStrike" cap="none" dirty="0">
                <a:solidFill>
                  <a:schemeClr val="dk1"/>
                </a:solidFill>
                <a:latin typeface="Calibri"/>
                <a:ea typeface="Calibri"/>
                <a:cs typeface="Calibri"/>
                <a:sym typeface="Calibri"/>
              </a:rPr>
              <a:t> dan </a:t>
            </a:r>
            <a:r>
              <a:rPr lang="en-MY" sz="2800" b="0" i="0" u="none" strike="noStrike" cap="none" dirty="0" err="1">
                <a:solidFill>
                  <a:schemeClr val="dk1"/>
                </a:solidFill>
                <a:latin typeface="Calibri"/>
                <a:ea typeface="Calibri"/>
                <a:cs typeface="Calibri"/>
                <a:sym typeface="Calibri"/>
              </a:rPr>
              <a:t>fikiran</a:t>
            </a:r>
            <a:r>
              <a:rPr lang="en-MY" sz="2800" b="0" i="0" u="none" strike="noStrike" cap="none" dirty="0">
                <a:solidFill>
                  <a:schemeClr val="dk1"/>
                </a:solidFill>
                <a:latin typeface="Calibri"/>
                <a:ea typeface="Calibri"/>
                <a:cs typeface="Calibri"/>
                <a:sym typeface="Calibri"/>
              </a:rPr>
              <a:t> yang </a:t>
            </a:r>
            <a:r>
              <a:rPr lang="en-MY" sz="2800" b="0" i="0" u="none" strike="noStrike" cap="none" dirty="0" err="1">
                <a:solidFill>
                  <a:schemeClr val="dk1"/>
                </a:solidFill>
                <a:latin typeface="Calibri"/>
                <a:ea typeface="Calibri"/>
                <a:cs typeface="Calibri"/>
                <a:sym typeface="Calibri"/>
              </a:rPr>
              <a:t>baik</a:t>
            </a:r>
            <a:r>
              <a:rPr lang="en-MY" sz="2800" b="0" i="0" u="none" strike="noStrike" cap="none" dirty="0">
                <a:solidFill>
                  <a:schemeClr val="dk1"/>
                </a:solidFill>
                <a:latin typeface="Calibri"/>
                <a:ea typeface="Calibri"/>
                <a:cs typeface="Calibri"/>
                <a:sym typeface="Calibri"/>
              </a:rPr>
              <a:t>; </a:t>
            </a:r>
            <a:endParaRPr lang="en-MY" sz="1400" b="0" i="0" u="none" strike="noStrike" cap="none" dirty="0">
              <a:solidFill>
                <a:srgbClr val="000000"/>
              </a:solidFill>
              <a:latin typeface="Arial"/>
              <a:ea typeface="Arial"/>
              <a:cs typeface="Arial"/>
              <a:sym typeface="Arial"/>
            </a:endParaRPr>
          </a:p>
          <a:p>
            <a:pPr marL="396000" marR="0" lvl="0" indent="-396000" algn="l" rtl="0">
              <a:lnSpc>
                <a:spcPct val="100000"/>
              </a:lnSpc>
              <a:spcBef>
                <a:spcPts val="0"/>
              </a:spcBef>
              <a:spcAft>
                <a:spcPts val="0"/>
              </a:spcAft>
              <a:buClr>
                <a:schemeClr val="dk1"/>
              </a:buClr>
              <a:buSzPct val="100000"/>
              <a:buFont typeface="+mj-lt"/>
              <a:buAutoNum type="arabicPeriod"/>
            </a:pPr>
            <a:r>
              <a:rPr lang="en-MY" sz="2800" b="0" i="0" u="none" strike="noStrike" cap="none" dirty="0" err="1">
                <a:solidFill>
                  <a:schemeClr val="dk1"/>
                </a:solidFill>
                <a:latin typeface="Calibri"/>
                <a:ea typeface="Calibri"/>
                <a:cs typeface="Calibri"/>
                <a:sym typeface="Calibri"/>
              </a:rPr>
              <a:t>Perilaku</a:t>
            </a:r>
            <a:r>
              <a:rPr lang="en-MY" sz="2800" b="0" i="0" u="none" strike="noStrike" cap="none" dirty="0">
                <a:solidFill>
                  <a:schemeClr val="dk1"/>
                </a:solidFill>
                <a:latin typeface="Calibri"/>
                <a:ea typeface="Calibri"/>
                <a:cs typeface="Calibri"/>
                <a:sym typeface="Calibri"/>
              </a:rPr>
              <a:t> yang </a:t>
            </a:r>
            <a:r>
              <a:rPr lang="en-MY" sz="2800" b="0" i="0" u="none" strike="noStrike" cap="none" dirty="0" err="1">
                <a:solidFill>
                  <a:schemeClr val="dk1"/>
                </a:solidFill>
                <a:latin typeface="Calibri"/>
                <a:ea typeface="Calibri"/>
                <a:cs typeface="Calibri"/>
                <a:sym typeface="Calibri"/>
              </a:rPr>
              <a:t>benar</a:t>
            </a:r>
            <a:r>
              <a:rPr lang="en-MY" sz="2800" b="0" i="0" u="none" strike="noStrike" cap="none" dirty="0">
                <a:solidFill>
                  <a:schemeClr val="dk1"/>
                </a:solidFill>
                <a:latin typeface="Calibri"/>
                <a:ea typeface="Calibri"/>
                <a:cs typeface="Calibri"/>
                <a:sym typeface="Calibri"/>
              </a:rPr>
              <a:t> dan </a:t>
            </a:r>
            <a:r>
              <a:rPr lang="en-MY" sz="2800" b="0" i="0" u="none" strike="noStrike" cap="none" dirty="0" err="1">
                <a:solidFill>
                  <a:schemeClr val="dk1"/>
                </a:solidFill>
                <a:latin typeface="Calibri"/>
                <a:ea typeface="Calibri"/>
                <a:cs typeface="Calibri"/>
                <a:sym typeface="Calibri"/>
              </a:rPr>
              <a:t>sesuai</a:t>
            </a:r>
            <a:r>
              <a:rPr lang="en-MY" sz="2800" b="0" i="0" u="none" strike="noStrike" cap="none" dirty="0">
                <a:solidFill>
                  <a:schemeClr val="dk1"/>
                </a:solidFill>
                <a:latin typeface="Calibri"/>
                <a:ea typeface="Calibri"/>
                <a:cs typeface="Calibri"/>
                <a:sym typeface="Calibri"/>
              </a:rPr>
              <a:t> yang </a:t>
            </a:r>
            <a:r>
              <a:rPr lang="en-MY" sz="2800" b="0" i="0" u="none" strike="noStrike" cap="none" dirty="0" err="1">
                <a:solidFill>
                  <a:schemeClr val="dk1"/>
                </a:solidFill>
                <a:latin typeface="Calibri"/>
                <a:ea typeface="Calibri"/>
                <a:cs typeface="Calibri"/>
                <a:sym typeface="Calibri"/>
              </a:rPr>
              <a:t>berlawanan</a:t>
            </a:r>
            <a:r>
              <a:rPr lang="en-MY" sz="2800" b="0" i="0" u="none" strike="noStrike" cap="none" dirty="0">
                <a:solidFill>
                  <a:schemeClr val="dk1"/>
                </a:solidFill>
                <a:latin typeface="Calibri"/>
                <a:ea typeface="Calibri"/>
                <a:cs typeface="Calibri"/>
                <a:sym typeface="Calibri"/>
              </a:rPr>
              <a:t> dengan </a:t>
            </a:r>
            <a:r>
              <a:rPr lang="en-MY" sz="2800" b="0" i="0" u="none" strike="noStrike" cap="none" dirty="0" err="1">
                <a:solidFill>
                  <a:schemeClr val="dk1"/>
                </a:solidFill>
                <a:latin typeface="Calibri"/>
                <a:ea typeface="Calibri"/>
                <a:cs typeface="Calibri"/>
                <a:sym typeface="Calibri"/>
              </a:rPr>
              <a:t>perilaku</a:t>
            </a:r>
            <a:r>
              <a:rPr lang="en-MY" sz="2800" b="0" i="0" u="none" strike="noStrike" cap="none" dirty="0">
                <a:solidFill>
                  <a:schemeClr val="dk1"/>
                </a:solidFill>
                <a:latin typeface="Calibri"/>
                <a:ea typeface="Calibri"/>
                <a:cs typeface="Calibri"/>
                <a:sym typeface="Calibri"/>
              </a:rPr>
              <a:t> salah dan </a:t>
            </a:r>
            <a:r>
              <a:rPr lang="en-MY" sz="2800" b="0" i="0" u="none" strike="noStrike" cap="none" dirty="0" err="1">
                <a:solidFill>
                  <a:schemeClr val="dk1"/>
                </a:solidFill>
                <a:latin typeface="Calibri"/>
                <a:ea typeface="Calibri"/>
                <a:cs typeface="Calibri"/>
                <a:sym typeface="Calibri"/>
              </a:rPr>
              <a:t>buruk</a:t>
            </a:r>
            <a:r>
              <a:rPr lang="en-MY" sz="2800" b="0" i="0" u="none" strike="noStrike" cap="none" dirty="0">
                <a:solidFill>
                  <a:schemeClr val="dk1"/>
                </a:solidFill>
                <a:latin typeface="Calibri"/>
                <a:ea typeface="Calibri"/>
                <a:cs typeface="Calibri"/>
                <a:sym typeface="Calibri"/>
              </a:rPr>
              <a:t>;</a:t>
            </a:r>
            <a:endParaRPr lang="en-MY" sz="1400" b="0" i="0" u="none" strike="noStrike" cap="none" dirty="0">
              <a:solidFill>
                <a:srgbClr val="000000"/>
              </a:solidFill>
              <a:latin typeface="Arial"/>
              <a:ea typeface="Arial"/>
              <a:cs typeface="Arial"/>
              <a:sym typeface="Arial"/>
            </a:endParaRPr>
          </a:p>
          <a:p>
            <a:pPr marL="396000" marR="0" lvl="0" indent="-396000" algn="l" rtl="0">
              <a:lnSpc>
                <a:spcPct val="100000"/>
              </a:lnSpc>
              <a:spcBef>
                <a:spcPts val="0"/>
              </a:spcBef>
              <a:spcAft>
                <a:spcPts val="0"/>
              </a:spcAft>
              <a:buClr>
                <a:schemeClr val="dk1"/>
              </a:buClr>
              <a:buSzPct val="100000"/>
              <a:buFont typeface="+mj-lt"/>
              <a:buAutoNum type="arabicPeriod"/>
            </a:pPr>
            <a:r>
              <a:rPr lang="en-MY" sz="2800" b="0" i="0" u="none" strike="noStrike" cap="none" dirty="0" err="1">
                <a:solidFill>
                  <a:schemeClr val="dk1"/>
                </a:solidFill>
                <a:latin typeface="Calibri"/>
                <a:ea typeface="Calibri"/>
                <a:cs typeface="Calibri"/>
                <a:sym typeface="Calibri"/>
              </a:rPr>
              <a:t>Ilmu</a:t>
            </a:r>
            <a:r>
              <a:rPr lang="en-MY" sz="2800" b="0" i="0" u="none" strike="noStrike" cap="none" dirty="0">
                <a:solidFill>
                  <a:schemeClr val="dk1"/>
                </a:solidFill>
                <a:latin typeface="Calibri"/>
                <a:ea typeface="Calibri"/>
                <a:cs typeface="Calibri"/>
                <a:sym typeface="Calibri"/>
              </a:rPr>
              <a:t> yang dapat </a:t>
            </a:r>
            <a:r>
              <a:rPr lang="en-MY" sz="2800" b="0" i="0" u="none" strike="noStrike" cap="none" dirty="0" err="1">
                <a:solidFill>
                  <a:schemeClr val="dk1"/>
                </a:solidFill>
                <a:latin typeface="Calibri"/>
                <a:ea typeface="Calibri"/>
                <a:cs typeface="Calibri"/>
                <a:sym typeface="Calibri"/>
              </a:rPr>
              <a:t>menyelamatkan</a:t>
            </a:r>
            <a:r>
              <a:rPr lang="en-MY" sz="2800" b="0" i="0" u="none" strike="noStrike" cap="none" dirty="0">
                <a:solidFill>
                  <a:schemeClr val="dk1"/>
                </a:solidFill>
                <a:latin typeface="Calibri"/>
                <a:ea typeface="Calibri"/>
                <a:cs typeface="Calibri"/>
                <a:sym typeface="Calibri"/>
              </a:rPr>
              <a:t> </a:t>
            </a:r>
            <a:r>
              <a:rPr lang="en-MY" sz="2800" b="0" i="0" u="none" strike="noStrike" cap="none" dirty="0" err="1">
                <a:solidFill>
                  <a:schemeClr val="dk1"/>
                </a:solidFill>
                <a:latin typeface="Calibri"/>
                <a:ea typeface="Calibri"/>
                <a:cs typeface="Calibri"/>
                <a:sym typeface="Calibri"/>
              </a:rPr>
              <a:t>manusia</a:t>
            </a:r>
            <a:r>
              <a:rPr lang="en-MY" sz="2800" b="0" i="0" u="none" strike="noStrike" cap="none" dirty="0">
                <a:solidFill>
                  <a:schemeClr val="dk1"/>
                </a:solidFill>
                <a:latin typeface="Calibri"/>
                <a:ea typeface="Calibri"/>
                <a:cs typeface="Calibri"/>
                <a:sym typeface="Calibri"/>
              </a:rPr>
              <a:t> </a:t>
            </a:r>
            <a:r>
              <a:rPr lang="en-MY" sz="2800" b="0" i="0" u="none" strike="noStrike" cap="none" dirty="0" err="1">
                <a:solidFill>
                  <a:schemeClr val="dk1"/>
                </a:solidFill>
                <a:latin typeface="Calibri"/>
                <a:ea typeface="Calibri"/>
                <a:cs typeface="Calibri"/>
                <a:sym typeface="Calibri"/>
              </a:rPr>
              <a:t>daripada</a:t>
            </a:r>
            <a:r>
              <a:rPr lang="en-MY" sz="2800" b="0" i="0" u="none" strike="noStrike" cap="none" dirty="0">
                <a:solidFill>
                  <a:schemeClr val="dk1"/>
                </a:solidFill>
                <a:latin typeface="Calibri"/>
                <a:ea typeface="Calibri"/>
                <a:cs typeface="Calibri"/>
                <a:sym typeface="Calibri"/>
              </a:rPr>
              <a:t> </a:t>
            </a:r>
            <a:r>
              <a:rPr lang="en-MY" sz="2800" b="0" i="0" u="none" strike="noStrike" cap="none" dirty="0" err="1">
                <a:solidFill>
                  <a:schemeClr val="dk1"/>
                </a:solidFill>
                <a:latin typeface="Calibri"/>
                <a:ea typeface="Calibri"/>
                <a:cs typeface="Calibri"/>
                <a:sym typeface="Calibri"/>
              </a:rPr>
              <a:t>kesalahan</a:t>
            </a:r>
            <a:r>
              <a:rPr lang="en-MY" sz="2800" b="0" i="0" u="none" strike="noStrike" cap="none" dirty="0">
                <a:solidFill>
                  <a:schemeClr val="dk1"/>
                </a:solidFill>
                <a:latin typeface="Calibri"/>
                <a:ea typeface="Calibri"/>
                <a:cs typeface="Calibri"/>
                <a:sym typeface="Calibri"/>
              </a:rPr>
              <a:t> dalam </a:t>
            </a:r>
            <a:r>
              <a:rPr lang="en-MY" sz="2800" b="0" i="0" u="none" strike="noStrike" cap="none" dirty="0" err="1">
                <a:solidFill>
                  <a:schemeClr val="dk1"/>
                </a:solidFill>
                <a:latin typeface="Calibri"/>
                <a:ea typeface="Calibri"/>
                <a:cs typeface="Calibri"/>
                <a:sym typeface="Calibri"/>
              </a:rPr>
              <a:t>mengambil</a:t>
            </a:r>
            <a:r>
              <a:rPr lang="en-MY" sz="2800" b="0" i="0" u="none" strike="noStrike" cap="none" dirty="0">
                <a:solidFill>
                  <a:schemeClr val="dk1"/>
                </a:solidFill>
                <a:latin typeface="Calibri"/>
                <a:ea typeface="Calibri"/>
                <a:cs typeface="Calibri"/>
                <a:sym typeface="Calibri"/>
              </a:rPr>
              <a:t> </a:t>
            </a:r>
            <a:r>
              <a:rPr lang="en-MY" sz="2800" b="0" i="0" u="none" strike="noStrike" cap="none" dirty="0" err="1">
                <a:solidFill>
                  <a:schemeClr val="dk1"/>
                </a:solidFill>
                <a:latin typeface="Calibri"/>
                <a:ea typeface="Calibri"/>
                <a:cs typeface="Calibri"/>
                <a:sym typeface="Calibri"/>
              </a:rPr>
              <a:t>keputusan</a:t>
            </a:r>
            <a:r>
              <a:rPr lang="en-MY" sz="2800" b="0" i="0" u="none" strike="noStrike" cap="none" dirty="0">
                <a:solidFill>
                  <a:schemeClr val="dk1"/>
                </a:solidFill>
                <a:latin typeface="Calibri"/>
                <a:ea typeface="Calibri"/>
                <a:cs typeface="Calibri"/>
                <a:sym typeface="Calibri"/>
              </a:rPr>
              <a:t> dan </a:t>
            </a:r>
            <a:r>
              <a:rPr lang="en-MY" sz="2800" b="0" i="0" u="none" strike="noStrike" cap="none" dirty="0" err="1">
                <a:solidFill>
                  <a:schemeClr val="dk1"/>
                </a:solidFill>
                <a:latin typeface="Calibri"/>
                <a:ea typeface="Calibri"/>
                <a:cs typeface="Calibri"/>
                <a:sym typeface="Calibri"/>
              </a:rPr>
              <a:t>dari</a:t>
            </a:r>
            <a:r>
              <a:rPr lang="en-MY" sz="2800" b="0" i="0" u="none" strike="noStrike" cap="none" dirty="0">
                <a:solidFill>
                  <a:schemeClr val="dk1"/>
                </a:solidFill>
                <a:latin typeface="Calibri"/>
                <a:ea typeface="Calibri"/>
                <a:cs typeface="Calibri"/>
                <a:sym typeface="Calibri"/>
              </a:rPr>
              <a:t> </a:t>
            </a:r>
            <a:r>
              <a:rPr lang="en-MY" sz="2800" b="0" i="0" u="none" strike="noStrike" cap="none" dirty="0" err="1">
                <a:solidFill>
                  <a:schemeClr val="dk1"/>
                </a:solidFill>
                <a:latin typeface="Calibri"/>
                <a:ea typeface="Calibri"/>
                <a:cs typeface="Calibri"/>
                <a:sym typeface="Calibri"/>
              </a:rPr>
              <a:t>sesuatu</a:t>
            </a:r>
            <a:r>
              <a:rPr lang="en-MY" sz="2800" b="0" i="0" u="none" strike="noStrike" cap="none" dirty="0">
                <a:solidFill>
                  <a:schemeClr val="dk1"/>
                </a:solidFill>
                <a:latin typeface="Calibri"/>
                <a:ea typeface="Calibri"/>
                <a:cs typeface="Calibri"/>
                <a:sym typeface="Calibri"/>
              </a:rPr>
              <a:t> yang </a:t>
            </a:r>
            <a:r>
              <a:rPr lang="en-MY" sz="2800" b="0" i="0" u="none" strike="noStrike" cap="none" dirty="0" err="1">
                <a:solidFill>
                  <a:schemeClr val="dk1"/>
                </a:solidFill>
                <a:latin typeface="Calibri"/>
                <a:ea typeface="Calibri"/>
                <a:cs typeface="Calibri"/>
                <a:sym typeface="Calibri"/>
              </a:rPr>
              <a:t>tidak</a:t>
            </a:r>
            <a:r>
              <a:rPr lang="en-MY" sz="2800" b="0" i="0" u="none" strike="noStrike" cap="none" dirty="0">
                <a:solidFill>
                  <a:schemeClr val="dk1"/>
                </a:solidFill>
                <a:latin typeface="Calibri"/>
                <a:ea typeface="Calibri"/>
                <a:cs typeface="Calibri"/>
                <a:sym typeface="Calibri"/>
              </a:rPr>
              <a:t> </a:t>
            </a:r>
            <a:r>
              <a:rPr lang="en-MY" sz="2800" b="0" i="0" u="none" strike="noStrike" cap="none" dirty="0" err="1">
                <a:solidFill>
                  <a:schemeClr val="dk1"/>
                </a:solidFill>
                <a:latin typeface="Calibri"/>
                <a:ea typeface="Calibri"/>
                <a:cs typeface="Calibri"/>
                <a:sym typeface="Calibri"/>
              </a:rPr>
              <a:t>terpuji</a:t>
            </a:r>
            <a:endParaRPr lang="en-MY" sz="2800" b="0" i="0" u="none" strike="noStrike" cap="none" dirty="0">
              <a:solidFill>
                <a:schemeClr val="dk1"/>
              </a:solidFill>
              <a:latin typeface="Calibri"/>
              <a:ea typeface="Calibri"/>
              <a:cs typeface="Calibri"/>
              <a:sym typeface="Calibri"/>
            </a:endParaRPr>
          </a:p>
          <a:p>
            <a:pPr marL="396000" marR="0" lvl="0" indent="-396000" algn="l" rtl="0">
              <a:lnSpc>
                <a:spcPct val="100000"/>
              </a:lnSpc>
              <a:spcBef>
                <a:spcPts val="0"/>
              </a:spcBef>
              <a:spcAft>
                <a:spcPts val="0"/>
              </a:spcAft>
              <a:buClr>
                <a:schemeClr val="dk1"/>
              </a:buClr>
              <a:buSzPct val="100000"/>
              <a:buFont typeface="+mj-lt"/>
              <a:buAutoNum type="arabicPeriod"/>
            </a:pPr>
            <a:r>
              <a:rPr lang="en-MY" sz="2800" b="0" i="0" u="none" strike="noStrike" cap="none" dirty="0" err="1">
                <a:solidFill>
                  <a:schemeClr val="dk1"/>
                </a:solidFill>
                <a:latin typeface="Calibri"/>
                <a:ea typeface="Calibri"/>
                <a:cs typeface="Calibri"/>
                <a:sym typeface="Calibri"/>
              </a:rPr>
              <a:t>Pengenalan</a:t>
            </a:r>
            <a:r>
              <a:rPr lang="en-MY" sz="2800" b="0" i="0" u="none" strike="noStrike" cap="none" dirty="0">
                <a:solidFill>
                  <a:schemeClr val="dk1"/>
                </a:solidFill>
                <a:latin typeface="Calibri"/>
                <a:ea typeface="Calibri"/>
                <a:cs typeface="Calibri"/>
                <a:sym typeface="Calibri"/>
              </a:rPr>
              <a:t> dan </a:t>
            </a:r>
            <a:r>
              <a:rPr lang="en-MY" sz="2800" b="0" i="0" u="none" strike="noStrike" cap="none" dirty="0" err="1">
                <a:solidFill>
                  <a:schemeClr val="dk1"/>
                </a:solidFill>
                <a:latin typeface="Calibri"/>
                <a:ea typeface="Calibri"/>
                <a:cs typeface="Calibri"/>
                <a:sym typeface="Calibri"/>
              </a:rPr>
              <a:t>pengakuan</a:t>
            </a:r>
            <a:r>
              <a:rPr lang="en-MY" sz="2800" b="0" i="0" u="none" strike="noStrike" cap="none" dirty="0">
                <a:solidFill>
                  <a:schemeClr val="dk1"/>
                </a:solidFill>
                <a:latin typeface="Calibri"/>
                <a:ea typeface="Calibri"/>
                <a:cs typeface="Calibri"/>
                <a:sym typeface="Calibri"/>
              </a:rPr>
              <a:t> </a:t>
            </a:r>
            <a:r>
              <a:rPr lang="en-MY" sz="2800" b="0" i="0" u="none" strike="noStrike" cap="none" dirty="0" err="1">
                <a:solidFill>
                  <a:schemeClr val="dk1"/>
                </a:solidFill>
                <a:latin typeface="Calibri"/>
                <a:ea typeface="Calibri"/>
                <a:cs typeface="Calibri"/>
                <a:sym typeface="Calibri"/>
              </a:rPr>
              <a:t>kedudukan</a:t>
            </a:r>
            <a:r>
              <a:rPr lang="en-MY" sz="2800" b="0" i="0" u="none" strike="noStrike" cap="none" dirty="0">
                <a:solidFill>
                  <a:schemeClr val="dk1"/>
                </a:solidFill>
                <a:latin typeface="Calibri"/>
                <a:ea typeface="Calibri"/>
                <a:cs typeface="Calibri"/>
                <a:sym typeface="Calibri"/>
              </a:rPr>
              <a:t> (</a:t>
            </a:r>
            <a:r>
              <a:rPr lang="en-MY" sz="2800" b="0" i="0" u="none" strike="noStrike" cap="none" dirty="0" err="1">
                <a:solidFill>
                  <a:schemeClr val="dk1"/>
                </a:solidFill>
                <a:latin typeface="Calibri"/>
                <a:ea typeface="Calibri"/>
                <a:cs typeface="Calibri"/>
                <a:sym typeface="Calibri"/>
              </a:rPr>
              <a:t>sesuatu</a:t>
            </a:r>
            <a:r>
              <a:rPr lang="en-MY" sz="2800" b="0" i="0" u="none" strike="noStrike" cap="none" dirty="0">
                <a:solidFill>
                  <a:schemeClr val="dk1"/>
                </a:solidFill>
                <a:latin typeface="Calibri"/>
                <a:ea typeface="Calibri"/>
                <a:cs typeface="Calibri"/>
                <a:sym typeface="Calibri"/>
              </a:rPr>
              <a:t>) </a:t>
            </a:r>
            <a:r>
              <a:rPr lang="en-MY" sz="2800" b="0" i="0" u="none" strike="noStrike" cap="none" dirty="0" err="1">
                <a:solidFill>
                  <a:schemeClr val="dk1"/>
                </a:solidFill>
                <a:latin typeface="Calibri"/>
                <a:ea typeface="Calibri"/>
                <a:cs typeface="Calibri"/>
                <a:sym typeface="Calibri"/>
              </a:rPr>
              <a:t>secara</a:t>
            </a:r>
            <a:r>
              <a:rPr lang="en-MY" sz="2800" b="0" i="0" u="none" strike="noStrike" cap="none" dirty="0">
                <a:solidFill>
                  <a:schemeClr val="dk1"/>
                </a:solidFill>
                <a:latin typeface="Calibri"/>
                <a:ea typeface="Calibri"/>
                <a:cs typeface="Calibri"/>
                <a:sym typeface="Calibri"/>
              </a:rPr>
              <a:t> </a:t>
            </a:r>
            <a:r>
              <a:rPr lang="en-MY" sz="2800" b="0" i="0" u="none" strike="noStrike" cap="none" dirty="0" err="1">
                <a:solidFill>
                  <a:schemeClr val="dk1"/>
                </a:solidFill>
                <a:latin typeface="Calibri"/>
                <a:ea typeface="Calibri"/>
                <a:cs typeface="Calibri"/>
                <a:sym typeface="Calibri"/>
              </a:rPr>
              <a:t>benar</a:t>
            </a:r>
            <a:r>
              <a:rPr lang="en-MY" sz="2800" b="0" i="0" u="none" strike="noStrike" cap="none" dirty="0">
                <a:solidFill>
                  <a:schemeClr val="dk1"/>
                </a:solidFill>
                <a:latin typeface="Calibri"/>
                <a:ea typeface="Calibri"/>
                <a:cs typeface="Calibri"/>
                <a:sym typeface="Calibri"/>
              </a:rPr>
              <a:t> dan </a:t>
            </a:r>
            <a:r>
              <a:rPr lang="en-MY" sz="2800" b="0" i="0" u="none" strike="noStrike" cap="none" dirty="0" err="1">
                <a:solidFill>
                  <a:schemeClr val="dk1"/>
                </a:solidFill>
                <a:latin typeface="Calibri"/>
                <a:ea typeface="Calibri"/>
                <a:cs typeface="Calibri"/>
                <a:sym typeface="Calibri"/>
              </a:rPr>
              <a:t>tepat</a:t>
            </a:r>
            <a:endParaRPr lang="en-MY" sz="2800" b="0" i="0" u="none" strike="noStrike" cap="none" dirty="0">
              <a:solidFill>
                <a:schemeClr val="dk1"/>
              </a:solidFill>
              <a:latin typeface="Calibri"/>
              <a:ea typeface="Calibri"/>
              <a:cs typeface="Calibri"/>
              <a:sym typeface="Calibri"/>
            </a:endParaRPr>
          </a:p>
          <a:p>
            <a:pPr marL="396000" marR="0" lvl="0" indent="-396000" algn="l" rtl="0">
              <a:lnSpc>
                <a:spcPct val="100000"/>
              </a:lnSpc>
              <a:spcBef>
                <a:spcPts val="0"/>
              </a:spcBef>
              <a:spcAft>
                <a:spcPts val="0"/>
              </a:spcAft>
              <a:buClr>
                <a:schemeClr val="dk1"/>
              </a:buClr>
              <a:buSzPct val="100000"/>
              <a:buFont typeface="+mj-lt"/>
              <a:buAutoNum type="arabicPeriod"/>
            </a:pPr>
            <a:r>
              <a:rPr lang="en-MY" sz="2800" b="0" i="0" u="none" strike="noStrike" cap="none" dirty="0" err="1">
                <a:solidFill>
                  <a:schemeClr val="dk1"/>
                </a:solidFill>
                <a:latin typeface="Calibri"/>
                <a:ea typeface="Calibri"/>
                <a:cs typeface="Calibri"/>
                <a:sym typeface="Calibri"/>
              </a:rPr>
              <a:t>Suatu</a:t>
            </a:r>
            <a:r>
              <a:rPr lang="en-MY" sz="2800" b="0" i="0" u="none" strike="noStrike" cap="none" dirty="0">
                <a:solidFill>
                  <a:schemeClr val="dk1"/>
                </a:solidFill>
                <a:latin typeface="Calibri"/>
                <a:ea typeface="Calibri"/>
                <a:cs typeface="Calibri"/>
                <a:sym typeface="Calibri"/>
              </a:rPr>
              <a:t> </a:t>
            </a:r>
            <a:r>
              <a:rPr lang="en-MY" sz="2800" b="0" i="0" u="none" strike="noStrike" cap="none" dirty="0" err="1">
                <a:solidFill>
                  <a:schemeClr val="dk1"/>
                </a:solidFill>
                <a:latin typeface="Calibri"/>
                <a:ea typeface="Calibri"/>
                <a:cs typeface="Calibri"/>
                <a:sym typeface="Calibri"/>
              </a:rPr>
              <a:t>kaedah</a:t>
            </a:r>
            <a:r>
              <a:rPr lang="en-MY" sz="2800" b="0" i="0" u="none" strike="noStrike" cap="none" dirty="0">
                <a:solidFill>
                  <a:schemeClr val="dk1"/>
                </a:solidFill>
                <a:latin typeface="Calibri"/>
                <a:ea typeface="Calibri"/>
                <a:cs typeface="Calibri"/>
                <a:sym typeface="Calibri"/>
              </a:rPr>
              <a:t> </a:t>
            </a:r>
            <a:r>
              <a:rPr lang="en-MY" sz="2800" b="0" i="0" u="none" strike="noStrike" cap="none" dirty="0" err="1">
                <a:solidFill>
                  <a:schemeClr val="dk1"/>
                </a:solidFill>
                <a:latin typeface="Calibri"/>
                <a:ea typeface="Calibri"/>
                <a:cs typeface="Calibri"/>
                <a:sym typeface="Calibri"/>
              </a:rPr>
              <a:t>mengetahui</a:t>
            </a:r>
            <a:r>
              <a:rPr lang="en-MY" sz="2800" b="0" i="0" u="none" strike="noStrike" cap="none" dirty="0">
                <a:solidFill>
                  <a:schemeClr val="dk1"/>
                </a:solidFill>
                <a:latin typeface="Calibri"/>
                <a:ea typeface="Calibri"/>
                <a:cs typeface="Calibri"/>
                <a:sym typeface="Calibri"/>
              </a:rPr>
              <a:t> yang </a:t>
            </a:r>
            <a:r>
              <a:rPr lang="en-MY" sz="2800" b="0" i="0" u="none" strike="noStrike" cap="none" dirty="0" err="1">
                <a:solidFill>
                  <a:schemeClr val="dk1"/>
                </a:solidFill>
                <a:latin typeface="Calibri"/>
                <a:ea typeface="Calibri"/>
                <a:cs typeface="Calibri"/>
                <a:sym typeface="Calibri"/>
              </a:rPr>
              <a:t>menghasilkan</a:t>
            </a:r>
            <a:r>
              <a:rPr lang="en-MY" sz="2800" b="0" i="0" u="none" strike="noStrike" cap="none" dirty="0">
                <a:solidFill>
                  <a:schemeClr val="dk1"/>
                </a:solidFill>
                <a:latin typeface="Calibri"/>
                <a:ea typeface="Calibri"/>
                <a:cs typeface="Calibri"/>
                <a:sym typeface="Calibri"/>
              </a:rPr>
              <a:t> </a:t>
            </a:r>
            <a:r>
              <a:rPr lang="en-MY" sz="2800" b="0" i="0" u="none" strike="noStrike" cap="none" dirty="0" err="1">
                <a:solidFill>
                  <a:schemeClr val="dk1"/>
                </a:solidFill>
                <a:latin typeface="Calibri"/>
                <a:ea typeface="Calibri"/>
                <a:cs typeface="Calibri"/>
                <a:sym typeface="Calibri"/>
              </a:rPr>
              <a:t>kedudukan</a:t>
            </a:r>
            <a:r>
              <a:rPr lang="en-MY" sz="2800" b="0" i="0" u="none" strike="noStrike" cap="none" dirty="0">
                <a:solidFill>
                  <a:schemeClr val="dk1"/>
                </a:solidFill>
                <a:latin typeface="Calibri"/>
                <a:ea typeface="Calibri"/>
                <a:cs typeface="Calibri"/>
                <a:sym typeface="Calibri"/>
              </a:rPr>
              <a:t> </a:t>
            </a:r>
            <a:r>
              <a:rPr lang="en-MY" sz="2800" b="0" i="0" u="none" strike="noStrike" cap="none" dirty="0" err="1">
                <a:solidFill>
                  <a:schemeClr val="dk1"/>
                </a:solidFill>
                <a:latin typeface="Calibri"/>
                <a:ea typeface="Calibri"/>
                <a:cs typeface="Calibri"/>
                <a:sym typeface="Calibri"/>
              </a:rPr>
              <a:t>sesuatu</a:t>
            </a:r>
            <a:r>
              <a:rPr lang="en-MY" sz="2800" b="0" i="0" u="none" strike="noStrike" cap="none" dirty="0">
                <a:solidFill>
                  <a:schemeClr val="dk1"/>
                </a:solidFill>
                <a:latin typeface="Calibri"/>
                <a:ea typeface="Calibri"/>
                <a:cs typeface="Calibri"/>
                <a:sym typeface="Calibri"/>
              </a:rPr>
              <a:t> </a:t>
            </a:r>
            <a:r>
              <a:rPr lang="en-MY" sz="2800" b="0" i="0" u="none" strike="noStrike" cap="none" dirty="0" err="1">
                <a:solidFill>
                  <a:schemeClr val="dk1"/>
                </a:solidFill>
                <a:latin typeface="Calibri"/>
                <a:ea typeface="Calibri"/>
                <a:cs typeface="Calibri"/>
                <a:sym typeface="Calibri"/>
              </a:rPr>
              <a:t>secara</a:t>
            </a:r>
            <a:r>
              <a:rPr lang="en-MY" sz="2800" b="0" i="0" u="none" strike="noStrike" cap="none" dirty="0">
                <a:solidFill>
                  <a:schemeClr val="dk1"/>
                </a:solidFill>
                <a:latin typeface="Calibri"/>
                <a:ea typeface="Calibri"/>
                <a:cs typeface="Calibri"/>
                <a:sym typeface="Calibri"/>
              </a:rPr>
              <a:t> </a:t>
            </a:r>
            <a:r>
              <a:rPr lang="en-MY" sz="2800" b="0" i="0" u="none" strike="noStrike" cap="none" dirty="0" err="1">
                <a:solidFill>
                  <a:schemeClr val="dk1"/>
                </a:solidFill>
                <a:latin typeface="Calibri"/>
                <a:ea typeface="Calibri"/>
                <a:cs typeface="Calibri"/>
                <a:sym typeface="Calibri"/>
              </a:rPr>
              <a:t>benar</a:t>
            </a:r>
            <a:r>
              <a:rPr lang="en-MY" sz="2800" b="0" i="0" u="none" strike="noStrike" cap="none" dirty="0">
                <a:solidFill>
                  <a:schemeClr val="dk1"/>
                </a:solidFill>
                <a:latin typeface="Calibri"/>
                <a:ea typeface="Calibri"/>
                <a:cs typeface="Calibri"/>
                <a:sym typeface="Calibri"/>
              </a:rPr>
              <a:t> dan </a:t>
            </a:r>
            <a:r>
              <a:rPr lang="en-MY" sz="2800" b="0" i="0" u="none" strike="noStrike" cap="none" dirty="0" err="1">
                <a:solidFill>
                  <a:schemeClr val="dk1"/>
                </a:solidFill>
                <a:latin typeface="Calibri"/>
                <a:ea typeface="Calibri"/>
                <a:cs typeface="Calibri"/>
                <a:sym typeface="Calibri"/>
              </a:rPr>
              <a:t>tepat</a:t>
            </a:r>
            <a:r>
              <a:rPr lang="en-MY" sz="2800" b="0" i="0" u="none" strike="noStrike" cap="none" dirty="0">
                <a:solidFill>
                  <a:schemeClr val="dk1"/>
                </a:solidFill>
                <a:latin typeface="Calibri"/>
                <a:ea typeface="Calibri"/>
                <a:cs typeface="Calibri"/>
                <a:sym typeface="Calibri"/>
              </a:rPr>
              <a:t>; </a:t>
            </a:r>
            <a:endParaRPr lang="en-MY" sz="1400" b="0" i="0" u="none" strike="noStrike" cap="none" dirty="0">
              <a:solidFill>
                <a:srgbClr val="000000"/>
              </a:solidFill>
              <a:latin typeface="Arial"/>
              <a:ea typeface="Arial"/>
              <a:cs typeface="Arial"/>
              <a:sym typeface="Arial"/>
            </a:endParaRPr>
          </a:p>
          <a:p>
            <a:pPr marL="396000" marR="0" lvl="0" indent="-396000" algn="l" rtl="0">
              <a:lnSpc>
                <a:spcPct val="100000"/>
              </a:lnSpc>
              <a:spcBef>
                <a:spcPts val="0"/>
              </a:spcBef>
              <a:spcAft>
                <a:spcPts val="0"/>
              </a:spcAft>
              <a:buClr>
                <a:schemeClr val="dk1"/>
              </a:buClr>
              <a:buSzPct val="100000"/>
              <a:buFont typeface="+mj-lt"/>
              <a:buAutoNum type="arabicPeriod"/>
            </a:pPr>
            <a:r>
              <a:rPr lang="en-MY" sz="2800" b="0" i="0" u="none" strike="noStrike" cap="none" dirty="0" err="1">
                <a:solidFill>
                  <a:schemeClr val="dk1"/>
                </a:solidFill>
                <a:latin typeface="Calibri"/>
                <a:ea typeface="Calibri"/>
                <a:cs typeface="Calibri"/>
                <a:sym typeface="Calibri"/>
              </a:rPr>
              <a:t>Manifestasi</a:t>
            </a:r>
            <a:r>
              <a:rPr lang="en-MY" sz="2800" b="0" i="0" u="none" strike="noStrike" cap="none" dirty="0">
                <a:solidFill>
                  <a:schemeClr val="dk1"/>
                </a:solidFill>
                <a:latin typeface="Calibri"/>
                <a:ea typeface="Calibri"/>
                <a:cs typeface="Calibri"/>
                <a:sym typeface="Calibri"/>
              </a:rPr>
              <a:t> </a:t>
            </a:r>
            <a:r>
              <a:rPr lang="en-MY" sz="2800" b="0" i="0" u="none" strike="noStrike" cap="none" dirty="0" err="1">
                <a:solidFill>
                  <a:schemeClr val="dk1"/>
                </a:solidFill>
                <a:latin typeface="Calibri"/>
                <a:ea typeface="Calibri"/>
                <a:cs typeface="Calibri"/>
                <a:sym typeface="Calibri"/>
              </a:rPr>
              <a:t>keadilan</a:t>
            </a:r>
            <a:r>
              <a:rPr lang="en-MY" sz="2800" b="0" i="0" u="none" strike="noStrike" cap="none" dirty="0">
                <a:solidFill>
                  <a:schemeClr val="dk1"/>
                </a:solidFill>
                <a:latin typeface="Calibri"/>
                <a:ea typeface="Calibri"/>
                <a:cs typeface="Calibri"/>
                <a:sym typeface="Calibri"/>
              </a:rPr>
              <a:t> </a:t>
            </a:r>
            <a:r>
              <a:rPr lang="en-MY" sz="2800" b="0" i="0" u="none" strike="noStrike" cap="none" dirty="0" err="1">
                <a:solidFill>
                  <a:schemeClr val="dk1"/>
                </a:solidFill>
                <a:latin typeface="Calibri"/>
                <a:ea typeface="Calibri"/>
                <a:cs typeface="Calibri"/>
                <a:sym typeface="Calibri"/>
              </a:rPr>
              <a:t>sebagaimana</a:t>
            </a:r>
            <a:r>
              <a:rPr lang="en-MY" sz="2800" b="0" i="0" u="none" strike="noStrike" cap="none" dirty="0">
                <a:solidFill>
                  <a:schemeClr val="dk1"/>
                </a:solidFill>
                <a:latin typeface="Calibri"/>
                <a:ea typeface="Calibri"/>
                <a:cs typeface="Calibri"/>
                <a:sym typeface="Calibri"/>
              </a:rPr>
              <a:t> </a:t>
            </a:r>
            <a:r>
              <a:rPr lang="en-MY" sz="2800" b="0" i="0" u="none" strike="noStrike" cap="none" dirty="0" err="1">
                <a:solidFill>
                  <a:schemeClr val="dk1"/>
                </a:solidFill>
                <a:latin typeface="Calibri"/>
                <a:ea typeface="Calibri"/>
                <a:cs typeface="Calibri"/>
                <a:sym typeface="Calibri"/>
              </a:rPr>
              <a:t>ditonjolkan</a:t>
            </a:r>
            <a:r>
              <a:rPr lang="en-MY" sz="2800" b="0" i="0" u="none" strike="noStrike" cap="none" dirty="0">
                <a:solidFill>
                  <a:schemeClr val="dk1"/>
                </a:solidFill>
                <a:latin typeface="Calibri"/>
                <a:ea typeface="Calibri"/>
                <a:cs typeface="Calibri"/>
                <a:sym typeface="Calibri"/>
              </a:rPr>
              <a:t> oleh hikmah</a:t>
            </a:r>
            <a:endParaRPr lang="en-MY" sz="1400" b="0" i="0" u="none" strike="noStrike" cap="none" dirty="0">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ct val="100000"/>
              <a:buFont typeface="Arial"/>
              <a:buNone/>
            </a:pPr>
            <a:r>
              <a:rPr lang="en-MY" sz="2800" b="1" i="0" u="none" strike="noStrike" cap="none" dirty="0">
                <a:solidFill>
                  <a:schemeClr val="dk1"/>
                </a:solidFill>
                <a:latin typeface="Calibri"/>
                <a:ea typeface="Calibri"/>
                <a:cs typeface="Calibri"/>
                <a:sym typeface="Calibri"/>
              </a:rPr>
              <a:t>(Al-Attas)</a:t>
            </a:r>
            <a:endParaRPr sz="2800" b="1" i="0" u="none" strike="noStrike" cap="none" dirty="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Google Shape;591;p22"/>
          <p:cNvPicPr preferRelativeResize="0"/>
          <p:nvPr/>
        </p:nvPicPr>
        <p:blipFill rotWithShape="1">
          <a:blip r:embed="rId4">
            <a:alphaModFix/>
          </a:blip>
          <a:srcRect/>
          <a:stretch/>
        </p:blipFill>
        <p:spPr>
          <a:xfrm>
            <a:off x="957532" y="1293962"/>
            <a:ext cx="3786996" cy="3907766"/>
          </a:xfrm>
          <a:prstGeom prst="rect">
            <a:avLst/>
          </a:prstGeom>
          <a:noFill/>
          <a:ln>
            <a:noFill/>
          </a:ln>
        </p:spPr>
      </p:pic>
      <p:pic>
        <p:nvPicPr>
          <p:cNvPr id="2" name="Online Media 1" title="SAJAK -NILAI SUAPAN">
            <a:hlinkClick r:id="" action="ppaction://media"/>
            <a:extLst>
              <a:ext uri="{FF2B5EF4-FFF2-40B4-BE49-F238E27FC236}">
                <a16:creationId xmlns:a16="http://schemas.microsoft.com/office/drawing/2014/main" id="{C8B0E8E2-EA32-97AC-BA7A-C7B2D8B0D669}"/>
              </a:ext>
            </a:extLst>
          </p:cNvPr>
          <p:cNvPicPr>
            <a:picLocks noRot="1" noChangeAspect="1"/>
          </p:cNvPicPr>
          <p:nvPr>
            <a:videoFile r:link="rId1"/>
          </p:nvPr>
        </p:nvPicPr>
        <p:blipFill>
          <a:blip r:embed="rId5"/>
          <a:srcRect l="29471" r="28763"/>
          <a:stretch/>
        </p:blipFill>
        <p:spPr>
          <a:xfrm>
            <a:off x="6096000" y="653590"/>
            <a:ext cx="4238445" cy="57336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23"/>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lvl="0" indent="0" algn="ctr" rtl="0">
              <a:lnSpc>
                <a:spcPct val="90000"/>
              </a:lnSpc>
              <a:spcBef>
                <a:spcPts val="0"/>
              </a:spcBef>
              <a:spcAft>
                <a:spcPts val="0"/>
              </a:spcAft>
              <a:buClr>
                <a:srgbClr val="000000"/>
              </a:buClr>
              <a:buSzPts val="1800"/>
              <a:buFont typeface="Fira Sans"/>
              <a:buNone/>
            </a:pPr>
            <a:r>
              <a:rPr lang="en-MY">
                <a:latin typeface="Fira Sans"/>
                <a:ea typeface="Fira Sans"/>
                <a:cs typeface="Fira Sans"/>
                <a:sym typeface="Fira Sans"/>
              </a:rPr>
              <a:t>KEPENTINGAN NILAI DALAM KEHIDUPAN</a:t>
            </a:r>
            <a:endParaRPr>
              <a:latin typeface="Fira Sans"/>
              <a:ea typeface="Fira Sans"/>
              <a:cs typeface="Fira Sans"/>
              <a:sym typeface="Fira Sans"/>
            </a:endParaRPr>
          </a:p>
        </p:txBody>
      </p:sp>
      <p:sp>
        <p:nvSpPr>
          <p:cNvPr id="598" name="Google Shape;598;p23"/>
          <p:cNvSpPr/>
          <p:nvPr/>
        </p:nvSpPr>
        <p:spPr>
          <a:xfrm>
            <a:off x="3608586" y="1642400"/>
            <a:ext cx="4965135" cy="4722037"/>
          </a:xfrm>
          <a:custGeom>
            <a:avLst/>
            <a:gdLst/>
            <a:ahLst/>
            <a:cxnLst/>
            <a:rect l="l" t="t" r="r" b="b"/>
            <a:pathLst>
              <a:path w="38929" h="37023" extrusionOk="0">
                <a:moveTo>
                  <a:pt x="19465" y="0"/>
                </a:moveTo>
                <a:lnTo>
                  <a:pt x="13450" y="12188"/>
                </a:lnTo>
                <a:lnTo>
                  <a:pt x="0" y="14142"/>
                </a:lnTo>
                <a:lnTo>
                  <a:pt x="9733" y="23628"/>
                </a:lnTo>
                <a:lnTo>
                  <a:pt x="7435" y="37022"/>
                </a:lnTo>
                <a:lnTo>
                  <a:pt x="7435" y="37022"/>
                </a:lnTo>
                <a:lnTo>
                  <a:pt x="19465" y="30699"/>
                </a:lnTo>
                <a:lnTo>
                  <a:pt x="31494" y="37022"/>
                </a:lnTo>
                <a:lnTo>
                  <a:pt x="31494" y="37022"/>
                </a:lnTo>
                <a:lnTo>
                  <a:pt x="29196" y="23628"/>
                </a:lnTo>
                <a:lnTo>
                  <a:pt x="38929" y="14142"/>
                </a:lnTo>
                <a:lnTo>
                  <a:pt x="25479" y="12188"/>
                </a:lnTo>
                <a:lnTo>
                  <a:pt x="19465"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9" name="Google Shape;599;p23"/>
          <p:cNvSpPr/>
          <p:nvPr/>
        </p:nvSpPr>
        <p:spPr>
          <a:xfrm>
            <a:off x="3608585" y="3196759"/>
            <a:ext cx="2539771" cy="1459223"/>
          </a:xfrm>
          <a:custGeom>
            <a:avLst/>
            <a:gdLst/>
            <a:ahLst/>
            <a:cxnLst/>
            <a:rect l="l" t="t" r="r" b="b"/>
            <a:pathLst>
              <a:path w="19913" h="11441" extrusionOk="0">
                <a:moveTo>
                  <a:pt x="13450" y="1"/>
                </a:moveTo>
                <a:lnTo>
                  <a:pt x="0" y="1955"/>
                </a:lnTo>
                <a:lnTo>
                  <a:pt x="9733" y="11441"/>
                </a:lnTo>
                <a:lnTo>
                  <a:pt x="19913" y="7707"/>
                </a:lnTo>
                <a:lnTo>
                  <a:pt x="13450" y="1"/>
                </a:ln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0" name="Google Shape;600;p23"/>
          <p:cNvSpPr/>
          <p:nvPr/>
        </p:nvSpPr>
        <p:spPr>
          <a:xfrm>
            <a:off x="5324029" y="1642400"/>
            <a:ext cx="1534219" cy="2537475"/>
          </a:xfrm>
          <a:custGeom>
            <a:avLst/>
            <a:gdLst/>
            <a:ahLst/>
            <a:cxnLst/>
            <a:rect l="l" t="t" r="r" b="b"/>
            <a:pathLst>
              <a:path w="12029" h="19895" extrusionOk="0">
                <a:moveTo>
                  <a:pt x="6015" y="0"/>
                </a:moveTo>
                <a:lnTo>
                  <a:pt x="0" y="12188"/>
                </a:lnTo>
                <a:lnTo>
                  <a:pt x="6463" y="19894"/>
                </a:lnTo>
                <a:lnTo>
                  <a:pt x="12029" y="12188"/>
                </a:lnTo>
                <a:lnTo>
                  <a:pt x="6015"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1" name="Google Shape;601;p23"/>
          <p:cNvSpPr/>
          <p:nvPr/>
        </p:nvSpPr>
        <p:spPr>
          <a:xfrm>
            <a:off x="6148209" y="3196759"/>
            <a:ext cx="2425492" cy="1459223"/>
          </a:xfrm>
          <a:custGeom>
            <a:avLst/>
            <a:gdLst/>
            <a:ahLst/>
            <a:cxnLst/>
            <a:rect l="l" t="t" r="r" b="b"/>
            <a:pathLst>
              <a:path w="19017" h="11441" extrusionOk="0">
                <a:moveTo>
                  <a:pt x="5567" y="1"/>
                </a:moveTo>
                <a:lnTo>
                  <a:pt x="1" y="7707"/>
                </a:lnTo>
                <a:lnTo>
                  <a:pt x="9284" y="11441"/>
                </a:lnTo>
                <a:lnTo>
                  <a:pt x="19017" y="1955"/>
                </a:lnTo>
                <a:lnTo>
                  <a:pt x="5567"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2" name="Google Shape;602;p23"/>
          <p:cNvSpPr/>
          <p:nvPr/>
        </p:nvSpPr>
        <p:spPr>
          <a:xfrm>
            <a:off x="6091070" y="4179728"/>
            <a:ext cx="1534473" cy="2184689"/>
          </a:xfrm>
          <a:custGeom>
            <a:avLst/>
            <a:gdLst/>
            <a:ahLst/>
            <a:cxnLst/>
            <a:rect l="l" t="t" r="r" b="b"/>
            <a:pathLst>
              <a:path w="12031" h="17129" extrusionOk="0">
                <a:moveTo>
                  <a:pt x="449" y="0"/>
                </a:moveTo>
                <a:lnTo>
                  <a:pt x="1" y="10805"/>
                </a:lnTo>
                <a:lnTo>
                  <a:pt x="12030" y="17128"/>
                </a:lnTo>
                <a:lnTo>
                  <a:pt x="12030" y="17128"/>
                </a:lnTo>
                <a:lnTo>
                  <a:pt x="9732" y="3734"/>
                </a:lnTo>
                <a:lnTo>
                  <a:pt x="449" y="0"/>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603" name="Google Shape;603;p23"/>
          <p:cNvGrpSpPr/>
          <p:nvPr/>
        </p:nvGrpSpPr>
        <p:grpSpPr>
          <a:xfrm>
            <a:off x="4716857" y="3622255"/>
            <a:ext cx="628680" cy="608223"/>
            <a:chOff x="3270550" y="832575"/>
            <a:chExt cx="499375" cy="483125"/>
          </a:xfrm>
        </p:grpSpPr>
        <p:sp>
          <p:nvSpPr>
            <p:cNvPr id="604" name="Google Shape;604;p23"/>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35D74"/>
                </a:solidFill>
                <a:latin typeface="Calibri"/>
                <a:ea typeface="Calibri"/>
                <a:cs typeface="Calibri"/>
                <a:sym typeface="Calibri"/>
              </a:endParaRPr>
            </a:p>
          </p:txBody>
        </p:sp>
        <p:sp>
          <p:nvSpPr>
            <p:cNvPr id="605" name="Google Shape;605;p23"/>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35D74"/>
                </a:solidFill>
                <a:latin typeface="Calibri"/>
                <a:ea typeface="Calibri"/>
                <a:cs typeface="Calibri"/>
                <a:sym typeface="Calibri"/>
              </a:endParaRPr>
            </a:p>
          </p:txBody>
        </p:sp>
        <p:sp>
          <p:nvSpPr>
            <p:cNvPr id="606" name="Google Shape;606;p23"/>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35D74"/>
                </a:solidFill>
                <a:latin typeface="Calibri"/>
                <a:ea typeface="Calibri"/>
                <a:cs typeface="Calibri"/>
                <a:sym typeface="Calibri"/>
              </a:endParaRPr>
            </a:p>
          </p:txBody>
        </p:sp>
      </p:grpSp>
      <p:grpSp>
        <p:nvGrpSpPr>
          <p:cNvPr id="607" name="Google Shape;607;p23"/>
          <p:cNvGrpSpPr/>
          <p:nvPr/>
        </p:nvGrpSpPr>
        <p:grpSpPr>
          <a:xfrm>
            <a:off x="5199394" y="4812157"/>
            <a:ext cx="608253" cy="570203"/>
            <a:chOff x="3865000" y="847675"/>
            <a:chExt cx="483150" cy="452925"/>
          </a:xfrm>
        </p:grpSpPr>
        <p:sp>
          <p:nvSpPr>
            <p:cNvPr id="608" name="Google Shape;608;p23"/>
            <p:cNvSpPr/>
            <p:nvPr/>
          </p:nvSpPr>
          <p:spPr>
            <a:xfrm>
              <a:off x="3865000" y="847675"/>
              <a:ext cx="483150" cy="452925"/>
            </a:xfrm>
            <a:custGeom>
              <a:avLst/>
              <a:gdLst/>
              <a:ahLst/>
              <a:cxnLst/>
              <a:rect l="l" t="t" r="r" b="b"/>
              <a:pathLst>
                <a:path w="19326" h="18117" extrusionOk="0">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35D74"/>
                </a:solidFill>
                <a:latin typeface="Calibri"/>
                <a:ea typeface="Calibri"/>
                <a:cs typeface="Calibri"/>
                <a:sym typeface="Calibri"/>
              </a:endParaRPr>
            </a:p>
          </p:txBody>
        </p:sp>
        <p:sp>
          <p:nvSpPr>
            <p:cNvPr id="609" name="Google Shape;609;p23"/>
            <p:cNvSpPr/>
            <p:nvPr/>
          </p:nvSpPr>
          <p:spPr>
            <a:xfrm>
              <a:off x="4173600"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35D74"/>
                </a:solidFill>
                <a:latin typeface="Calibri"/>
                <a:ea typeface="Calibri"/>
                <a:cs typeface="Calibri"/>
                <a:sym typeface="Calibri"/>
              </a:endParaRPr>
            </a:p>
          </p:txBody>
        </p:sp>
        <p:sp>
          <p:nvSpPr>
            <p:cNvPr id="610" name="Google Shape;610;p23"/>
            <p:cNvSpPr/>
            <p:nvPr/>
          </p:nvSpPr>
          <p:spPr>
            <a:xfrm>
              <a:off x="4068825" y="1029775"/>
              <a:ext cx="78450" cy="75550"/>
            </a:xfrm>
            <a:custGeom>
              <a:avLst/>
              <a:gdLst/>
              <a:ahLst/>
              <a:cxnLst/>
              <a:rect l="l" t="t" r="r" b="b"/>
              <a:pathLst>
                <a:path w="3138" h="3022" extrusionOk="0">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35D74"/>
                </a:solidFill>
                <a:latin typeface="Calibri"/>
                <a:ea typeface="Calibri"/>
                <a:cs typeface="Calibri"/>
                <a:sym typeface="Calibri"/>
              </a:endParaRPr>
            </a:p>
          </p:txBody>
        </p:sp>
        <p:sp>
          <p:nvSpPr>
            <p:cNvPr id="611" name="Google Shape;611;p23"/>
            <p:cNvSpPr/>
            <p:nvPr/>
          </p:nvSpPr>
          <p:spPr>
            <a:xfrm>
              <a:off x="3964125"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35D74"/>
                </a:solidFill>
                <a:latin typeface="Calibri"/>
                <a:ea typeface="Calibri"/>
                <a:cs typeface="Calibri"/>
                <a:sym typeface="Calibri"/>
              </a:endParaRPr>
            </a:p>
          </p:txBody>
        </p:sp>
      </p:grpSp>
      <p:grpSp>
        <p:nvGrpSpPr>
          <p:cNvPr id="612" name="Google Shape;612;p23"/>
          <p:cNvGrpSpPr/>
          <p:nvPr/>
        </p:nvGrpSpPr>
        <p:grpSpPr>
          <a:xfrm>
            <a:off x="6352129" y="4793132"/>
            <a:ext cx="608316" cy="608253"/>
            <a:chOff x="893650" y="1428000"/>
            <a:chExt cx="483200" cy="483150"/>
          </a:xfrm>
        </p:grpSpPr>
        <p:sp>
          <p:nvSpPr>
            <p:cNvPr id="613" name="Google Shape;613;p23"/>
            <p:cNvSpPr/>
            <p:nvPr/>
          </p:nvSpPr>
          <p:spPr>
            <a:xfrm>
              <a:off x="893650" y="1428000"/>
              <a:ext cx="483200" cy="483150"/>
            </a:xfrm>
            <a:custGeom>
              <a:avLst/>
              <a:gdLst/>
              <a:ahLst/>
              <a:cxnLst/>
              <a:rect l="l" t="t" r="r" b="b"/>
              <a:pathLst>
                <a:path w="19328" h="19326" extrusionOk="0">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35D74"/>
                </a:solidFill>
                <a:latin typeface="Calibri"/>
                <a:ea typeface="Calibri"/>
                <a:cs typeface="Calibri"/>
                <a:sym typeface="Calibri"/>
              </a:endParaRPr>
            </a:p>
          </p:txBody>
        </p:sp>
        <p:sp>
          <p:nvSpPr>
            <p:cNvPr id="614" name="Google Shape;614;p23"/>
            <p:cNvSpPr/>
            <p:nvPr/>
          </p:nvSpPr>
          <p:spPr>
            <a:xfrm>
              <a:off x="1036150" y="1514825"/>
              <a:ext cx="198175" cy="28325"/>
            </a:xfrm>
            <a:custGeom>
              <a:avLst/>
              <a:gdLst/>
              <a:ahLst/>
              <a:cxnLst/>
              <a:rect l="l" t="t" r="r" b="b"/>
              <a:pathLst>
                <a:path w="7927" h="1133" extrusionOk="0">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35D74"/>
                </a:solidFill>
                <a:latin typeface="Calibri"/>
                <a:ea typeface="Calibri"/>
                <a:cs typeface="Calibri"/>
                <a:sym typeface="Calibri"/>
              </a:endParaRPr>
            </a:p>
          </p:txBody>
        </p:sp>
        <p:sp>
          <p:nvSpPr>
            <p:cNvPr id="615" name="Google Shape;615;p23"/>
            <p:cNvSpPr/>
            <p:nvPr/>
          </p:nvSpPr>
          <p:spPr>
            <a:xfrm>
              <a:off x="1036150" y="1571425"/>
              <a:ext cx="198175" cy="28325"/>
            </a:xfrm>
            <a:custGeom>
              <a:avLst/>
              <a:gdLst/>
              <a:ahLst/>
              <a:cxnLst/>
              <a:rect l="l" t="t" r="r" b="b"/>
              <a:pathLst>
                <a:path w="7927" h="1133" extrusionOk="0">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35D74"/>
                </a:solidFill>
                <a:latin typeface="Calibri"/>
                <a:ea typeface="Calibri"/>
                <a:cs typeface="Calibri"/>
                <a:sym typeface="Calibri"/>
              </a:endParaRPr>
            </a:p>
          </p:txBody>
        </p:sp>
        <p:sp>
          <p:nvSpPr>
            <p:cNvPr id="616" name="Google Shape;616;p23"/>
            <p:cNvSpPr/>
            <p:nvPr/>
          </p:nvSpPr>
          <p:spPr>
            <a:xfrm>
              <a:off x="1036150" y="1628050"/>
              <a:ext cx="113275" cy="28325"/>
            </a:xfrm>
            <a:custGeom>
              <a:avLst/>
              <a:gdLst/>
              <a:ahLst/>
              <a:cxnLst/>
              <a:rect l="l" t="t" r="r" b="b"/>
              <a:pathLst>
                <a:path w="4531" h="1133" extrusionOk="0">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35D74"/>
                </a:solidFill>
                <a:latin typeface="Calibri"/>
                <a:ea typeface="Calibri"/>
                <a:cs typeface="Calibri"/>
                <a:sym typeface="Calibri"/>
              </a:endParaRPr>
            </a:p>
          </p:txBody>
        </p:sp>
      </p:grpSp>
      <p:grpSp>
        <p:nvGrpSpPr>
          <p:cNvPr id="617" name="Google Shape;617;p23"/>
          <p:cNvGrpSpPr/>
          <p:nvPr/>
        </p:nvGrpSpPr>
        <p:grpSpPr>
          <a:xfrm>
            <a:off x="6858226" y="3640068"/>
            <a:ext cx="578575" cy="572595"/>
            <a:chOff x="3282325" y="2035675"/>
            <a:chExt cx="459575" cy="454825"/>
          </a:xfrm>
        </p:grpSpPr>
        <p:sp>
          <p:nvSpPr>
            <p:cNvPr id="618" name="Google Shape;618;p23"/>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35D74"/>
                </a:solidFill>
                <a:latin typeface="Calibri"/>
                <a:ea typeface="Calibri"/>
                <a:cs typeface="Calibri"/>
                <a:sym typeface="Calibri"/>
              </a:endParaRPr>
            </a:p>
          </p:txBody>
        </p:sp>
        <p:sp>
          <p:nvSpPr>
            <p:cNvPr id="619" name="Google Shape;619;p23"/>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35D74"/>
                </a:solidFill>
                <a:latin typeface="Calibri"/>
                <a:ea typeface="Calibri"/>
                <a:cs typeface="Calibri"/>
                <a:sym typeface="Calibri"/>
              </a:endParaRPr>
            </a:p>
          </p:txBody>
        </p:sp>
        <p:sp>
          <p:nvSpPr>
            <p:cNvPr id="620" name="Google Shape;620;p23"/>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35D74"/>
                </a:solidFill>
                <a:latin typeface="Calibri"/>
                <a:ea typeface="Calibri"/>
                <a:cs typeface="Calibri"/>
                <a:sym typeface="Calibri"/>
              </a:endParaRPr>
            </a:p>
          </p:txBody>
        </p:sp>
        <p:sp>
          <p:nvSpPr>
            <p:cNvPr id="621" name="Google Shape;621;p23"/>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35D74"/>
                </a:solidFill>
                <a:latin typeface="Calibri"/>
                <a:ea typeface="Calibri"/>
                <a:cs typeface="Calibri"/>
                <a:sym typeface="Calibri"/>
              </a:endParaRPr>
            </a:p>
          </p:txBody>
        </p:sp>
      </p:grpSp>
      <p:sp>
        <p:nvSpPr>
          <p:cNvPr id="622" name="Google Shape;622;p23"/>
          <p:cNvSpPr/>
          <p:nvPr/>
        </p:nvSpPr>
        <p:spPr>
          <a:xfrm>
            <a:off x="5846533" y="2706332"/>
            <a:ext cx="498947" cy="608253"/>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35D74"/>
              </a:solidFill>
              <a:latin typeface="Calibri"/>
              <a:ea typeface="Calibri"/>
              <a:cs typeface="Calibri"/>
              <a:sym typeface="Calibri"/>
            </a:endParaRPr>
          </a:p>
        </p:txBody>
      </p:sp>
      <p:sp>
        <p:nvSpPr>
          <p:cNvPr id="623" name="Google Shape;623;p23"/>
          <p:cNvSpPr txBox="1"/>
          <p:nvPr/>
        </p:nvSpPr>
        <p:spPr>
          <a:xfrm>
            <a:off x="8723660" y="2507338"/>
            <a:ext cx="3075268" cy="2148643"/>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33"/>
              </a:spcAft>
              <a:buClr>
                <a:srgbClr val="000000"/>
              </a:buClr>
              <a:buSzPts val="2133"/>
              <a:buFont typeface="Arial"/>
              <a:buNone/>
            </a:pPr>
            <a:r>
              <a:rPr lang="en-MY" sz="2133" b="1" i="0" u="none" strike="noStrike" cap="none">
                <a:solidFill>
                  <a:schemeClr val="accent4"/>
                </a:solidFill>
                <a:latin typeface="Fira Sans"/>
                <a:ea typeface="Fira Sans"/>
                <a:cs typeface="Fira Sans"/>
                <a:sym typeface="Fira Sans"/>
              </a:rPr>
              <a:t>MEMBANTU UNTUK FOKUS TERHADAP PERKARA YANG PENTING DALAM KEHIDUPAN</a:t>
            </a:r>
            <a:endParaRPr sz="2133" b="1" i="0" u="none" strike="noStrike" cap="none">
              <a:solidFill>
                <a:schemeClr val="accent4"/>
              </a:solidFill>
              <a:latin typeface="Fira Sans"/>
              <a:ea typeface="Fira Sans"/>
              <a:cs typeface="Fira Sans"/>
              <a:sym typeface="Fira Sans"/>
            </a:endParaRPr>
          </a:p>
        </p:txBody>
      </p:sp>
      <p:sp>
        <p:nvSpPr>
          <p:cNvPr id="624" name="Google Shape;624;p23"/>
          <p:cNvSpPr txBox="1"/>
          <p:nvPr/>
        </p:nvSpPr>
        <p:spPr>
          <a:xfrm>
            <a:off x="9019894" y="5209577"/>
            <a:ext cx="2482800" cy="1055055"/>
          </a:xfrm>
          <a:prstGeom prst="rect">
            <a:avLst/>
          </a:prstGeom>
          <a:noFill/>
          <a:ln>
            <a:noFill/>
          </a:ln>
        </p:spPr>
        <p:txBody>
          <a:bodyPr spcFirstLastPara="1" wrap="square" lIns="121900" tIns="121900" rIns="121900" bIns="121900" anchor="t" anchorCtr="0">
            <a:noAutofit/>
          </a:bodyPr>
          <a:lstStyle/>
          <a:p>
            <a:pPr marL="0" marR="0" lvl="0" indent="0" algn="r" rtl="0">
              <a:lnSpc>
                <a:spcPct val="115000"/>
              </a:lnSpc>
              <a:spcBef>
                <a:spcPts val="0"/>
              </a:spcBef>
              <a:spcAft>
                <a:spcPts val="2133"/>
              </a:spcAft>
              <a:buClr>
                <a:srgbClr val="000000"/>
              </a:buClr>
              <a:buSzPts val="2133"/>
              <a:buFont typeface="Arial"/>
              <a:buNone/>
            </a:pPr>
            <a:r>
              <a:rPr lang="en-MY" sz="2133" b="1" i="0" u="none" strike="noStrike" cap="none">
                <a:solidFill>
                  <a:srgbClr val="CF5D95"/>
                </a:solidFill>
                <a:latin typeface="Fira Sans"/>
                <a:ea typeface="Fira Sans"/>
                <a:cs typeface="Fira Sans"/>
                <a:sym typeface="Fira Sans"/>
              </a:rPr>
              <a:t>MEMANDU ARAH TUJUAN HIDUP</a:t>
            </a:r>
            <a:endParaRPr sz="1400" b="0" i="0" u="none" strike="noStrike" cap="none">
              <a:solidFill>
                <a:srgbClr val="000000"/>
              </a:solidFill>
              <a:latin typeface="Arial"/>
              <a:ea typeface="Arial"/>
              <a:cs typeface="Arial"/>
              <a:sym typeface="Arial"/>
            </a:endParaRPr>
          </a:p>
        </p:txBody>
      </p:sp>
      <p:sp>
        <p:nvSpPr>
          <p:cNvPr id="625" name="Google Shape;625;p23"/>
          <p:cNvSpPr txBox="1"/>
          <p:nvPr/>
        </p:nvSpPr>
        <p:spPr>
          <a:xfrm>
            <a:off x="8069179" y="1440533"/>
            <a:ext cx="3729749" cy="1066806"/>
          </a:xfrm>
          <a:prstGeom prst="rect">
            <a:avLst/>
          </a:prstGeom>
          <a:noFill/>
          <a:ln>
            <a:noFill/>
          </a:ln>
        </p:spPr>
        <p:txBody>
          <a:bodyPr spcFirstLastPara="1" wrap="square" lIns="121900" tIns="121900" rIns="121900" bIns="121900" anchor="t" anchorCtr="0">
            <a:noAutofit/>
          </a:bodyPr>
          <a:lstStyle/>
          <a:p>
            <a:pPr marL="0" marR="0" lvl="0" indent="0" algn="r" rtl="0">
              <a:lnSpc>
                <a:spcPct val="115000"/>
              </a:lnSpc>
              <a:spcBef>
                <a:spcPts val="0"/>
              </a:spcBef>
              <a:spcAft>
                <a:spcPts val="2133"/>
              </a:spcAft>
              <a:buClr>
                <a:srgbClr val="000000"/>
              </a:buClr>
              <a:buSzPts val="2133"/>
              <a:buFont typeface="Arial"/>
              <a:buNone/>
            </a:pPr>
            <a:r>
              <a:rPr lang="en-MY" sz="2133" b="1" i="0" u="none" strike="noStrike" cap="none">
                <a:solidFill>
                  <a:schemeClr val="accent2"/>
                </a:solidFill>
                <a:latin typeface="Fira Sans"/>
                <a:ea typeface="Fira Sans"/>
                <a:cs typeface="Fira Sans"/>
                <a:sym typeface="Fira Sans"/>
              </a:rPr>
              <a:t>UNSUR YANG MEMBENTUK HATI BUDI</a:t>
            </a:r>
            <a:endParaRPr sz="2133" b="1" i="0" u="none" strike="noStrike" cap="none">
              <a:solidFill>
                <a:schemeClr val="accent2"/>
              </a:solidFill>
              <a:latin typeface="Fira Sans"/>
              <a:ea typeface="Fira Sans"/>
              <a:cs typeface="Fira Sans"/>
              <a:sym typeface="Fira Sans"/>
            </a:endParaRPr>
          </a:p>
        </p:txBody>
      </p:sp>
      <p:sp>
        <p:nvSpPr>
          <p:cNvPr id="626" name="Google Shape;626;p23"/>
          <p:cNvSpPr txBox="1"/>
          <p:nvPr/>
        </p:nvSpPr>
        <p:spPr>
          <a:xfrm>
            <a:off x="363100" y="2096266"/>
            <a:ext cx="3245486" cy="2134211"/>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33"/>
              </a:spcAft>
              <a:buClr>
                <a:srgbClr val="000000"/>
              </a:buClr>
              <a:buSzPts val="2133"/>
              <a:buFont typeface="Arial"/>
              <a:buNone/>
            </a:pPr>
            <a:r>
              <a:rPr lang="en-MY" sz="2133" b="1" i="0" u="none" strike="noStrike" cap="none">
                <a:solidFill>
                  <a:srgbClr val="757070"/>
                </a:solidFill>
                <a:latin typeface="Fira Sans"/>
                <a:ea typeface="Fira Sans"/>
                <a:cs typeface="Fira Sans"/>
                <a:sym typeface="Fira Sans"/>
              </a:rPr>
              <a:t>ASAS PERTIMBANGAN UNTUK MELAKUKAN/MENJAUHI SESUATU PERKARA/PERBUATAN</a:t>
            </a:r>
            <a:endParaRPr sz="2133" b="1" i="0" u="none" strike="noStrike" cap="none">
              <a:solidFill>
                <a:srgbClr val="757070"/>
              </a:solidFill>
              <a:latin typeface="Fira Sans"/>
              <a:ea typeface="Fira Sans"/>
              <a:cs typeface="Fira Sans"/>
              <a:sym typeface="Fira Sans"/>
            </a:endParaRPr>
          </a:p>
        </p:txBody>
      </p:sp>
      <p:sp>
        <p:nvSpPr>
          <p:cNvPr id="627" name="Google Shape;627;p23"/>
          <p:cNvSpPr txBox="1"/>
          <p:nvPr/>
        </p:nvSpPr>
        <p:spPr>
          <a:xfrm>
            <a:off x="363100" y="4479967"/>
            <a:ext cx="4326758" cy="1459223"/>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33"/>
              </a:spcAft>
              <a:buClr>
                <a:srgbClr val="000000"/>
              </a:buClr>
              <a:buSzPts val="2133"/>
              <a:buFont typeface="Arial"/>
              <a:buNone/>
            </a:pPr>
            <a:r>
              <a:rPr lang="en-MY" sz="2133" b="1" i="0" u="none" strike="noStrike" cap="none">
                <a:solidFill>
                  <a:schemeClr val="accent6"/>
                </a:solidFill>
                <a:latin typeface="Fira Sans"/>
                <a:ea typeface="Fira Sans"/>
                <a:cs typeface="Fira Sans"/>
                <a:sym typeface="Fira Sans"/>
              </a:rPr>
              <a:t>PENENTU PEMIKIRAN, SIKAP, PEGANGAN, TINDAKAN, PERLAKUAN DAN PENDIRIAN</a:t>
            </a:r>
            <a:endParaRPr sz="2133" b="1" i="0" u="none" strike="noStrike" cap="none">
              <a:solidFill>
                <a:schemeClr val="accent6"/>
              </a:solidFill>
              <a:latin typeface="Fira Sans"/>
              <a:ea typeface="Fira Sans"/>
              <a:cs typeface="Fira Sans"/>
              <a:sym typeface="Fira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24"/>
          <p:cNvSpPr txBox="1"/>
          <p:nvPr/>
        </p:nvSpPr>
        <p:spPr>
          <a:xfrm>
            <a:off x="1455895" y="1536174"/>
            <a:ext cx="9369110" cy="28007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5E1B3C"/>
              </a:buClr>
              <a:buSzPts val="4400"/>
              <a:buFont typeface="Arial"/>
              <a:buNone/>
            </a:pPr>
            <a:r>
              <a:rPr lang="en-MY" sz="4400" b="1" i="0" u="none" strike="noStrike" cap="none">
                <a:solidFill>
                  <a:srgbClr val="5E1B3C"/>
                </a:solidFill>
                <a:latin typeface="Arial"/>
                <a:ea typeface="Arial"/>
                <a:cs typeface="Arial"/>
                <a:sym typeface="Arial"/>
              </a:rPr>
              <a:t>Real failure is failing to live by your values, and real success is taking action every day to embody them – Anon.</a:t>
            </a:r>
            <a:endParaRPr sz="4400" b="1" i="0" u="none" strike="noStrike" cap="none">
              <a:solidFill>
                <a:srgbClr val="5E1B3C"/>
              </a:solidFill>
              <a:latin typeface="Arial"/>
              <a:ea typeface="Arial"/>
              <a:cs typeface="Arial"/>
              <a:sym typeface="Arial"/>
            </a:endParaRPr>
          </a:p>
        </p:txBody>
      </p:sp>
      <p:sp>
        <p:nvSpPr>
          <p:cNvPr id="633" name="Google Shape;633;p24"/>
          <p:cNvSpPr txBox="1"/>
          <p:nvPr/>
        </p:nvSpPr>
        <p:spPr>
          <a:xfrm>
            <a:off x="3284502" y="5888638"/>
            <a:ext cx="8453158" cy="63094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FFFFFF"/>
              </a:buClr>
              <a:buSzPts val="3500"/>
              <a:buFont typeface="Arial"/>
              <a:buNone/>
            </a:pPr>
            <a:r>
              <a:rPr lang="en-MY" sz="3500" b="0" i="0" u="none" strike="noStrike" cap="none">
                <a:solidFill>
                  <a:srgbClr val="FFFFFF"/>
                </a:solidFill>
                <a:latin typeface="Arial"/>
                <a:ea typeface="Arial"/>
                <a:cs typeface="Arial"/>
                <a:sym typeface="Arial"/>
              </a:rPr>
              <a:t>Steve Jobs</a:t>
            </a:r>
            <a:endParaRPr sz="1400" b="0" i="0" u="none" strike="noStrike" cap="none">
              <a:solidFill>
                <a:srgbClr val="000000"/>
              </a:solidFill>
              <a:latin typeface="Arial"/>
              <a:ea typeface="Arial"/>
              <a:cs typeface="Arial"/>
              <a:sym typeface="Arial"/>
            </a:endParaRPr>
          </a:p>
        </p:txBody>
      </p:sp>
      <p:sp>
        <p:nvSpPr>
          <p:cNvPr id="634" name="Google Shape;634;p24"/>
          <p:cNvSpPr txBox="1"/>
          <p:nvPr/>
        </p:nvSpPr>
        <p:spPr>
          <a:xfrm>
            <a:off x="-523560" y="1154396"/>
            <a:ext cx="3527110" cy="24006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2C923"/>
              </a:buClr>
              <a:buSzPts val="15000"/>
              <a:buFont typeface="Arial"/>
              <a:buNone/>
            </a:pPr>
            <a:r>
              <a:rPr lang="en-MY" sz="15000" b="0" i="0" u="none" strike="noStrike" cap="none">
                <a:solidFill>
                  <a:srgbClr val="C2C923"/>
                </a:solidFill>
                <a:latin typeface="Arial"/>
                <a:ea typeface="Arial"/>
                <a:cs typeface="Arial"/>
                <a:sym typeface="Arial"/>
              </a:rPr>
              <a:t>“</a:t>
            </a:r>
            <a:endParaRPr sz="8000" b="0" i="0" u="none" strike="noStrike" cap="none">
              <a:solidFill>
                <a:srgbClr val="C2C923"/>
              </a:solidFill>
              <a:latin typeface="Arial"/>
              <a:ea typeface="Arial"/>
              <a:cs typeface="Arial"/>
              <a:sym typeface="Arial"/>
            </a:endParaRPr>
          </a:p>
        </p:txBody>
      </p:sp>
      <p:sp>
        <p:nvSpPr>
          <p:cNvPr id="635" name="Google Shape;635;p24"/>
          <p:cNvSpPr txBox="1"/>
          <p:nvPr/>
        </p:nvSpPr>
        <p:spPr>
          <a:xfrm>
            <a:off x="7778752" y="3487981"/>
            <a:ext cx="3527110" cy="24006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2C923"/>
              </a:buClr>
              <a:buSzPts val="15000"/>
              <a:buFont typeface="Arial"/>
              <a:buNone/>
            </a:pPr>
            <a:r>
              <a:rPr lang="en-MY" sz="15000" b="0" i="0" u="none" strike="noStrike" cap="none">
                <a:solidFill>
                  <a:srgbClr val="C2C923"/>
                </a:solidFill>
                <a:latin typeface="Arial"/>
                <a:ea typeface="Arial"/>
                <a:cs typeface="Arial"/>
                <a:sym typeface="Arial"/>
              </a:rPr>
              <a:t>”</a:t>
            </a:r>
            <a:endParaRPr sz="8000" b="0" i="0" u="none" strike="noStrike" cap="none">
              <a:solidFill>
                <a:srgbClr val="C2C923"/>
              </a:solidFill>
              <a:latin typeface="Arial"/>
              <a:ea typeface="Arial"/>
              <a:cs typeface="Arial"/>
              <a:sym typeface="Arial"/>
            </a:endParaRPr>
          </a:p>
        </p:txBody>
      </p:sp>
      <p:sp>
        <p:nvSpPr>
          <p:cNvPr id="636" name="Google Shape;636;p24"/>
          <p:cNvSpPr/>
          <p:nvPr/>
        </p:nvSpPr>
        <p:spPr>
          <a:xfrm>
            <a:off x="5392257" y="4792437"/>
            <a:ext cx="529389" cy="529389"/>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37" name="Google Shape;637;p24"/>
          <p:cNvSpPr/>
          <p:nvPr/>
        </p:nvSpPr>
        <p:spPr>
          <a:xfrm>
            <a:off x="6264111" y="4792437"/>
            <a:ext cx="529389" cy="52938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38" name="Google Shape;638;p24"/>
          <p:cNvSpPr/>
          <p:nvPr/>
        </p:nvSpPr>
        <p:spPr>
          <a:xfrm>
            <a:off x="7125573" y="4792437"/>
            <a:ext cx="529389" cy="529389"/>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39" name="Google Shape;639;p24"/>
          <p:cNvSpPr/>
          <p:nvPr/>
        </p:nvSpPr>
        <p:spPr>
          <a:xfrm>
            <a:off x="4487482" y="4792437"/>
            <a:ext cx="529389" cy="52938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0" name="Google Shape;640;p24"/>
          <p:cNvSpPr/>
          <p:nvPr/>
        </p:nvSpPr>
        <p:spPr>
          <a:xfrm>
            <a:off x="3573082" y="4792437"/>
            <a:ext cx="529389" cy="52938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1" name="Google Shape;641;p24"/>
          <p:cNvSpPr/>
          <p:nvPr/>
        </p:nvSpPr>
        <p:spPr>
          <a:xfrm>
            <a:off x="7972597" y="4792437"/>
            <a:ext cx="529389" cy="529389"/>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2" name="Google Shape;642;p24"/>
          <p:cNvSpPr txBox="1"/>
          <p:nvPr/>
        </p:nvSpPr>
        <p:spPr>
          <a:xfrm>
            <a:off x="457200" y="6349245"/>
            <a:ext cx="1136650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en-MY" sz="1800" b="0" i="0" u="none" strike="noStrike" cap="none">
                <a:solidFill>
                  <a:srgbClr val="FFFFFF"/>
                </a:solidFill>
                <a:latin typeface="Arial"/>
                <a:ea typeface="Arial"/>
                <a:cs typeface="Arial"/>
                <a:sym typeface="Arial"/>
              </a:rPr>
              <a:t>www.yourwebsite.com</a:t>
            </a:r>
            <a:endParaRPr sz="1400" b="0" i="0" u="none" strike="noStrike" cap="none">
              <a:solidFill>
                <a:srgbClr val="000000"/>
              </a:solidFill>
              <a:latin typeface="Arial"/>
              <a:ea typeface="Arial"/>
              <a:cs typeface="Arial"/>
              <a:sym typeface="Arial"/>
            </a:endParaRPr>
          </a:p>
        </p:txBody>
      </p:sp>
      <p:sp>
        <p:nvSpPr>
          <p:cNvPr id="643" name="Google Shape;643;p24"/>
          <p:cNvSpPr/>
          <p:nvPr/>
        </p:nvSpPr>
        <p:spPr>
          <a:xfrm>
            <a:off x="11512283" y="243039"/>
            <a:ext cx="451117" cy="451117"/>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MY" sz="1800" b="0" i="0" u="none" strike="noStrike" cap="none">
                <a:solidFill>
                  <a:srgbClr val="FFFFFF"/>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Google Shape;649;p25" descr="14,573 Teak Tree Photos - Free &amp; Royalty-Free Stock Photos from Dreamstime"/>
          <p:cNvPicPr preferRelativeResize="0"/>
          <p:nvPr/>
        </p:nvPicPr>
        <p:blipFill rotWithShape="1">
          <a:blip r:embed="rId3">
            <a:alphaModFix/>
          </a:blip>
          <a:srcRect/>
          <a:stretch/>
        </p:blipFill>
        <p:spPr>
          <a:xfrm>
            <a:off x="971326" y="965201"/>
            <a:ext cx="6557196" cy="4911568"/>
          </a:xfrm>
          <a:prstGeom prst="rect">
            <a:avLst/>
          </a:prstGeom>
          <a:solidFill>
            <a:srgbClr val="ECECEC"/>
          </a:solidFill>
          <a:ln w="190500" cap="rnd" cmpd="sng">
            <a:solidFill>
              <a:srgbClr val="FFFFFF"/>
            </a:solidFill>
            <a:prstDash val="solid"/>
            <a:round/>
            <a:headEnd type="none" w="sm" len="sm"/>
            <a:tailEnd type="none" w="sm" len="sm"/>
          </a:ln>
          <a:effectLst>
            <a:outerShdw blurRad="50000" algn="tl" rotWithShape="0">
              <a:srgbClr val="000000">
                <a:alpha val="40000"/>
              </a:srgbClr>
            </a:outerShdw>
          </a:effectLst>
        </p:spPr>
      </p:pic>
      <p:sp>
        <p:nvSpPr>
          <p:cNvPr id="650" name="Google Shape;650;p25"/>
          <p:cNvSpPr/>
          <p:nvPr/>
        </p:nvSpPr>
        <p:spPr>
          <a:xfrm>
            <a:off x="7965075" y="2010087"/>
            <a:ext cx="3813300" cy="2821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500"/>
              <a:buFont typeface="Arial"/>
              <a:buNone/>
            </a:pPr>
            <a:r>
              <a:rPr lang="en-MY" sz="4500" b="0" i="0" u="none" strike="noStrike" cap="none">
                <a:solidFill>
                  <a:schemeClr val="dk1"/>
                </a:solidFill>
                <a:latin typeface="Calibri"/>
                <a:ea typeface="Calibri"/>
                <a:cs typeface="Calibri"/>
                <a:sym typeface="Calibri"/>
              </a:rPr>
              <a:t>Aktiviti Berkumpulan: </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500"/>
              <a:buFont typeface="Arial"/>
              <a:buNone/>
            </a:pPr>
            <a:r>
              <a:rPr lang="en-MY" sz="4500" b="0" i="0" u="none" strike="noStrike" cap="none">
                <a:solidFill>
                  <a:schemeClr val="dk1"/>
                </a:solidFill>
                <a:latin typeface="Calibri"/>
                <a:ea typeface="Calibri"/>
                <a:cs typeface="Calibri"/>
                <a:sym typeface="Calibri"/>
              </a:rPr>
              <a:t>Falsafah </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500"/>
              <a:buFont typeface="Arial"/>
              <a:buNone/>
            </a:pPr>
            <a:r>
              <a:rPr lang="en-MY" sz="4500" b="0" i="0" u="none" strike="noStrike" cap="none">
                <a:solidFill>
                  <a:schemeClr val="dk1"/>
                </a:solidFill>
                <a:latin typeface="Calibri"/>
                <a:ea typeface="Calibri"/>
                <a:cs typeface="Calibri"/>
                <a:sym typeface="Calibri"/>
              </a:rPr>
              <a:t>Pokok Jati</a:t>
            </a:r>
            <a:endParaRPr sz="5100" b="0" i="0" u="none" strike="noStrike" cap="none">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r>
              <a:rPr lang="en-MY"/>
              <a:t>DEFINISI JATI DIRI</a:t>
            </a:r>
            <a:endParaRPr/>
          </a:p>
        </p:txBody>
      </p:sp>
      <p:sp>
        <p:nvSpPr>
          <p:cNvPr id="657" name="Google Shape;657;p26"/>
          <p:cNvSpPr txBox="1"/>
          <p:nvPr/>
        </p:nvSpPr>
        <p:spPr>
          <a:xfrm>
            <a:off x="1187115" y="1533435"/>
            <a:ext cx="8694821" cy="495520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33333"/>
              </a:buClr>
              <a:buSzPts val="2000"/>
              <a:buFont typeface="Arial"/>
              <a:buChar char="•"/>
            </a:pPr>
            <a:r>
              <a:rPr lang="en-MY" sz="2000" b="0" i="0" u="none" strike="noStrike" cap="none">
                <a:solidFill>
                  <a:srgbClr val="333333"/>
                </a:solidFill>
                <a:latin typeface="Arial"/>
                <a:ea typeface="Arial"/>
                <a:cs typeface="Arial"/>
                <a:sym typeface="Arial"/>
              </a:rPr>
              <a:t>Sifat atau ciri yang </a:t>
            </a:r>
            <a:r>
              <a:rPr lang="en-MY" sz="2000" b="1" i="0" u="none" strike="noStrike" cap="none">
                <a:solidFill>
                  <a:srgbClr val="333333"/>
                </a:solidFill>
                <a:latin typeface="Arial"/>
                <a:ea typeface="Arial"/>
                <a:cs typeface="Arial"/>
                <a:sym typeface="Arial"/>
              </a:rPr>
              <a:t>unik dan istimewa </a:t>
            </a:r>
            <a:r>
              <a:rPr lang="en-MY" sz="2000" b="0" i="0" u="none" strike="noStrike" cap="none">
                <a:solidFill>
                  <a:srgbClr val="333333"/>
                </a:solidFill>
                <a:latin typeface="Arial"/>
                <a:ea typeface="Arial"/>
                <a:cs typeface="Arial"/>
                <a:sym typeface="Arial"/>
              </a:rPr>
              <a:t>(dr segi adat, bahasa, budaya, agama dsb) yg menjadi </a:t>
            </a:r>
            <a:r>
              <a:rPr lang="en-MY" sz="2000" b="1" i="0" u="none" strike="noStrike" cap="none">
                <a:solidFill>
                  <a:srgbClr val="333333"/>
                </a:solidFill>
                <a:latin typeface="Arial"/>
                <a:ea typeface="Arial"/>
                <a:cs typeface="Arial"/>
                <a:sym typeface="Arial"/>
              </a:rPr>
              <a:t>teras</a:t>
            </a:r>
            <a:r>
              <a:rPr lang="en-MY" sz="2000" b="0" i="0" u="none" strike="noStrike" cap="none">
                <a:solidFill>
                  <a:srgbClr val="333333"/>
                </a:solidFill>
                <a:latin typeface="Arial"/>
                <a:ea typeface="Arial"/>
                <a:cs typeface="Arial"/>
                <a:sym typeface="Arial"/>
              </a:rPr>
              <a:t> dan </a:t>
            </a:r>
            <a:r>
              <a:rPr lang="en-MY" sz="2000" b="1" i="0" u="none" strike="noStrike" cap="none">
                <a:solidFill>
                  <a:srgbClr val="333333"/>
                </a:solidFill>
                <a:latin typeface="Arial"/>
                <a:ea typeface="Arial"/>
                <a:cs typeface="Arial"/>
                <a:sym typeface="Arial"/>
              </a:rPr>
              <a:t>lambang keperibadian </a:t>
            </a:r>
            <a:r>
              <a:rPr lang="en-MY" sz="2000" b="0" i="0" u="none" strike="noStrike" cap="none">
                <a:solidFill>
                  <a:srgbClr val="333333"/>
                </a:solidFill>
                <a:latin typeface="Arial"/>
                <a:ea typeface="Arial"/>
                <a:cs typeface="Arial"/>
                <a:sym typeface="Arial"/>
              </a:rPr>
              <a:t>seseorang individu, sesuatu bangsa dsb, identiti (Pusat Rujukan Persuratan Melayu, DBP)</a:t>
            </a:r>
            <a:endParaRPr sz="1400" b="0" i="0" u="none" strike="noStrike" cap="none">
              <a:solidFill>
                <a:srgbClr val="000000"/>
              </a:solidFill>
              <a:latin typeface="Arial"/>
              <a:ea typeface="Arial"/>
              <a:cs typeface="Arial"/>
              <a:sym typeface="Arial"/>
            </a:endParaRPr>
          </a:p>
          <a:p>
            <a:pPr marL="285750" marR="0" lvl="0" indent="-158750" algn="l" rtl="0">
              <a:lnSpc>
                <a:spcPct val="100000"/>
              </a:lnSpc>
              <a:spcBef>
                <a:spcPts val="0"/>
              </a:spcBef>
              <a:spcAft>
                <a:spcPts val="0"/>
              </a:spcAft>
              <a:buClr>
                <a:schemeClr val="dk1"/>
              </a:buClr>
              <a:buSzPts val="2000"/>
              <a:buFont typeface="Arial"/>
              <a:buNone/>
            </a:pPr>
            <a:endParaRPr sz="2000" b="0" i="0" u="none" strike="noStrike" cap="none">
              <a:solidFill>
                <a:srgbClr val="333333"/>
              </a:solidFill>
              <a:latin typeface="Arial"/>
              <a:ea typeface="Arial"/>
              <a:cs typeface="Arial"/>
              <a:sym typeface="Arial"/>
            </a:endParaRPr>
          </a:p>
          <a:p>
            <a:pPr marL="285750" marR="0" lvl="0" indent="-285750" algn="l" rtl="0">
              <a:lnSpc>
                <a:spcPct val="100000"/>
              </a:lnSpc>
              <a:spcBef>
                <a:spcPts val="0"/>
              </a:spcBef>
              <a:spcAft>
                <a:spcPts val="0"/>
              </a:spcAft>
              <a:buClr>
                <a:srgbClr val="444444"/>
              </a:buClr>
              <a:buSzPts val="2000"/>
              <a:buFont typeface="Arial"/>
              <a:buChar char="•"/>
            </a:pPr>
            <a:r>
              <a:rPr lang="en-MY" sz="2000" b="0" i="0" u="none" strike="noStrike" cap="none">
                <a:solidFill>
                  <a:srgbClr val="444444"/>
                </a:solidFill>
                <a:latin typeface="Titillium Web"/>
                <a:ea typeface="Titillium Web"/>
                <a:cs typeface="Titillium Web"/>
                <a:sym typeface="Titillium Web"/>
              </a:rPr>
              <a:t>Jati diri ialah unsur-unsur kehidupan yang mencerminkan lahiriah individu atau masyarakat. Dalam pengertian sahihnya, jati diri ialah identiti individu, masyarakat dan negara bangsa yang punya </a:t>
            </a:r>
            <a:r>
              <a:rPr lang="en-MY" sz="2000" b="1" i="0" u="none" strike="noStrike" cap="none">
                <a:solidFill>
                  <a:srgbClr val="444444"/>
                </a:solidFill>
                <a:latin typeface="Titillium Web"/>
                <a:ea typeface="Titillium Web"/>
                <a:cs typeface="Titillium Web"/>
                <a:sym typeface="Titillium Web"/>
              </a:rPr>
              <a:t>sifat-sifat keutuhan </a:t>
            </a:r>
            <a:r>
              <a:rPr lang="en-MY" sz="2000" b="0" i="0" u="none" strike="noStrike" cap="none">
                <a:solidFill>
                  <a:srgbClr val="444444"/>
                </a:solidFill>
                <a:latin typeface="Titillium Web"/>
                <a:ea typeface="Titillium Web"/>
                <a:cs typeface="Titillium Web"/>
                <a:sym typeface="Titillium Web"/>
              </a:rPr>
              <a:t>yang dibanggakan.</a:t>
            </a:r>
            <a:r>
              <a:rPr lang="en-MY" sz="2000" b="0" i="0" u="none" strike="noStrike" cap="none">
                <a:solidFill>
                  <a:srgbClr val="333333"/>
                </a:solidFill>
                <a:latin typeface="Arial"/>
                <a:ea typeface="Arial"/>
                <a:cs typeface="Arial"/>
                <a:sym typeface="Arial"/>
              </a:rPr>
              <a:t> (Datuk Seri  Utama Dr. Rais Yatim)</a:t>
            </a:r>
            <a:endParaRPr sz="1400" b="0" i="0" u="none" strike="noStrike" cap="none">
              <a:solidFill>
                <a:srgbClr val="000000"/>
              </a:solidFill>
              <a:latin typeface="Arial"/>
              <a:ea typeface="Arial"/>
              <a:cs typeface="Arial"/>
              <a:sym typeface="Arial"/>
            </a:endParaRPr>
          </a:p>
          <a:p>
            <a:pPr marL="285750" marR="0" lvl="0" indent="-158750" algn="l" rtl="0">
              <a:lnSpc>
                <a:spcPct val="100000"/>
              </a:lnSpc>
              <a:spcBef>
                <a:spcPts val="0"/>
              </a:spcBef>
              <a:spcAft>
                <a:spcPts val="0"/>
              </a:spcAft>
              <a:buClr>
                <a:schemeClr val="dk1"/>
              </a:buClr>
              <a:buSzPts val="2000"/>
              <a:buFont typeface="Arial"/>
              <a:buNone/>
            </a:pPr>
            <a:endParaRPr sz="2000" b="0" i="0" u="none" strike="noStrike" cap="none">
              <a:solidFill>
                <a:srgbClr val="333333"/>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000"/>
              <a:buFont typeface="Arial"/>
              <a:buChar char="•"/>
            </a:pPr>
            <a:r>
              <a:rPr lang="en-MY" sz="2000" b="0" i="0" u="none" strike="noStrike" cap="none">
                <a:solidFill>
                  <a:schemeClr val="dk1"/>
                </a:solidFill>
                <a:latin typeface="Titillium Web"/>
                <a:ea typeface="Titillium Web"/>
                <a:cs typeface="Titillium Web"/>
                <a:sym typeface="Titillium Web"/>
              </a:rPr>
              <a:t>Jati diri juga disebut sebagai identiti yang merujuk kepada </a:t>
            </a:r>
            <a:r>
              <a:rPr lang="en-MY" sz="2000" b="1" i="0" u="none" strike="noStrike" cap="none">
                <a:solidFill>
                  <a:schemeClr val="dk1"/>
                </a:solidFill>
                <a:latin typeface="Titillium Web"/>
                <a:ea typeface="Titillium Web"/>
                <a:cs typeface="Titillium Web"/>
                <a:sym typeface="Titillium Web"/>
              </a:rPr>
              <a:t>identiti diri </a:t>
            </a:r>
            <a:r>
              <a:rPr lang="en-MY" sz="2000" b="0" i="0" u="none" strike="noStrike" cap="none">
                <a:solidFill>
                  <a:schemeClr val="dk1"/>
                </a:solidFill>
                <a:latin typeface="Titillium Web"/>
                <a:ea typeface="Titillium Web"/>
                <a:cs typeface="Titillium Web"/>
                <a:sym typeface="Titillium Web"/>
              </a:rPr>
              <a:t>atau </a:t>
            </a:r>
            <a:r>
              <a:rPr lang="en-MY" sz="2000" b="1" i="0" u="none" strike="noStrike" cap="none">
                <a:solidFill>
                  <a:schemeClr val="dk1"/>
                </a:solidFill>
                <a:latin typeface="Titillium Web"/>
                <a:ea typeface="Titillium Web"/>
                <a:cs typeface="Titillium Web"/>
                <a:sym typeface="Titillium Web"/>
              </a:rPr>
              <a:t>keperibadian diri yang sebenarnya </a:t>
            </a:r>
            <a:r>
              <a:rPr lang="en-MY" sz="2000" b="0" i="0" u="none" strike="noStrike" cap="none">
                <a:solidFill>
                  <a:schemeClr val="dk1"/>
                </a:solidFill>
                <a:latin typeface="Titillium Web"/>
                <a:ea typeface="Titillium Web"/>
                <a:cs typeface="Titillium Web"/>
                <a:sym typeface="Titillium Web"/>
              </a:rPr>
              <a:t>yang dimiliki oleh seseorang, bukan sahaja terlihat secara lahiriah, tetapi termasuk </a:t>
            </a:r>
            <a:r>
              <a:rPr lang="en-MY" sz="2000" b="1" i="0" u="none" strike="noStrike" cap="none">
                <a:solidFill>
                  <a:schemeClr val="dk1"/>
                </a:solidFill>
                <a:latin typeface="Titillium Web"/>
                <a:ea typeface="Titillium Web"/>
                <a:cs typeface="Titillium Web"/>
                <a:sym typeface="Titillium Web"/>
              </a:rPr>
              <a:t>juga nilai-nilai yang menjadi pegangan</a:t>
            </a:r>
            <a:r>
              <a:rPr lang="en-MY" sz="2000" b="0" i="0" u="none" strike="noStrike" cap="none">
                <a:solidFill>
                  <a:schemeClr val="dk1"/>
                </a:solidFill>
                <a:latin typeface="Titillium Web"/>
                <a:ea typeface="Titillium Web"/>
                <a:cs typeface="Titillium Web"/>
                <a:sym typeface="Titillium Web"/>
              </a:rPr>
              <a:t>nya (Wan Muhamad 2010)</a:t>
            </a:r>
            <a:endParaRPr sz="2000" b="0" i="0" u="none" strike="noStrike" cap="none">
              <a:solidFill>
                <a:srgbClr val="333333"/>
              </a:solidFill>
              <a:latin typeface="Titillium Web"/>
              <a:ea typeface="Titillium Web"/>
              <a:cs typeface="Titillium Web"/>
              <a:sym typeface="Titillium Web"/>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3333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B761C1-BAFC-B5E0-7D81-1B3C7B9EAB04}"/>
              </a:ext>
            </a:extLst>
          </p:cNvPr>
          <p:cNvSpPr>
            <a:spLocks noGrp="1"/>
          </p:cNvSpPr>
          <p:nvPr>
            <p:ph type="sldNum" idx="12"/>
          </p:nvPr>
        </p:nvSpPr>
        <p:spPr>
          <a:xfrm>
            <a:off x="10637134" y="6432584"/>
            <a:ext cx="756421" cy="321341"/>
          </a:xfrm>
        </p:spPr>
        <p:txBody>
          <a:bodyPr wrap="square" anchor="ctr">
            <a:normAutofit/>
          </a:bodyPr>
          <a:lstStyle/>
          <a:p>
            <a:pPr marL="0" lvl="0" indent="0" rtl="0">
              <a:lnSpc>
                <a:spcPct val="90000"/>
              </a:lnSpc>
              <a:spcBef>
                <a:spcPts val="0"/>
              </a:spcBef>
              <a:spcAft>
                <a:spcPts val="600"/>
              </a:spcAft>
              <a:buNone/>
            </a:pPr>
            <a:fld id="{00000000-1234-1234-1234-123412341234}" type="slidenum">
              <a:rPr lang="en-MY" sz="1100" smtClean="0"/>
              <a:pPr marL="0" lvl="0" indent="0" rtl="0">
                <a:lnSpc>
                  <a:spcPct val="90000"/>
                </a:lnSpc>
                <a:spcBef>
                  <a:spcPts val="0"/>
                </a:spcBef>
                <a:spcAft>
                  <a:spcPts val="600"/>
                </a:spcAft>
                <a:buNone/>
              </a:pPr>
              <a:t>4</a:t>
            </a:fld>
            <a:endParaRPr lang="en-MY" sz="1100"/>
          </a:p>
        </p:txBody>
      </p:sp>
      <p:sp>
        <p:nvSpPr>
          <p:cNvPr id="4" name="Title 3">
            <a:extLst>
              <a:ext uri="{FF2B5EF4-FFF2-40B4-BE49-F238E27FC236}">
                <a16:creationId xmlns:a16="http://schemas.microsoft.com/office/drawing/2014/main" id="{76C972C2-A929-0BDB-A19D-619116D1307C}"/>
              </a:ext>
            </a:extLst>
          </p:cNvPr>
          <p:cNvSpPr>
            <a:spLocks noGrp="1"/>
          </p:cNvSpPr>
          <p:nvPr>
            <p:ph type="title"/>
          </p:nvPr>
        </p:nvSpPr>
        <p:spPr>
          <a:xfrm>
            <a:off x="838200" y="365125"/>
            <a:ext cx="10515600" cy="1325563"/>
          </a:xfrm>
        </p:spPr>
        <p:txBody>
          <a:bodyPr wrap="square" anchor="ctr">
            <a:normAutofit/>
          </a:bodyPr>
          <a:lstStyle/>
          <a:p>
            <a:r>
              <a:rPr lang="en-MY"/>
              <a:t>PENSYARAH KIAR</a:t>
            </a:r>
            <a:endParaRPr lang="ms-MY" dirty="0"/>
          </a:p>
        </p:txBody>
      </p:sp>
      <p:graphicFrame>
        <p:nvGraphicFramePr>
          <p:cNvPr id="8" name="Picture Placeholder 5">
            <a:extLst>
              <a:ext uri="{FF2B5EF4-FFF2-40B4-BE49-F238E27FC236}">
                <a16:creationId xmlns:a16="http://schemas.microsoft.com/office/drawing/2014/main" id="{89793361-8590-D33C-3641-11841B764103}"/>
              </a:ext>
            </a:extLst>
          </p:cNvPr>
          <p:cNvGraphicFramePr/>
          <p:nvPr>
            <p:extLst>
              <p:ext uri="{D42A27DB-BD31-4B8C-83A1-F6EECF244321}">
                <p14:modId xmlns:p14="http://schemas.microsoft.com/office/powerpoint/2010/main" val="228000937"/>
              </p:ext>
            </p:extLst>
          </p:nvPr>
        </p:nvGraphicFramePr>
        <p:xfrm>
          <a:off x="838200" y="1881188"/>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84470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27"/>
          <p:cNvSpPr/>
          <p:nvPr/>
        </p:nvSpPr>
        <p:spPr>
          <a:xfrm>
            <a:off x="6705600" y="2239645"/>
            <a:ext cx="4983480" cy="2492776"/>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2400"/>
              <a:buFont typeface="Arial"/>
              <a:buNone/>
            </a:pPr>
            <a:r>
              <a:rPr lang="en-MY" sz="2400" b="1" i="0" u="none" strike="noStrike" cap="none">
                <a:solidFill>
                  <a:srgbClr val="3F3F3F"/>
                </a:solidFill>
                <a:latin typeface="Lato"/>
                <a:ea typeface="Lato"/>
                <a:cs typeface="Lato"/>
                <a:sym typeface="Lato"/>
              </a:rPr>
              <a:t>“</a:t>
            </a:r>
            <a:r>
              <a:rPr lang="en-MY" sz="2400" b="1" i="1" u="none" strike="noStrike" cap="none">
                <a:solidFill>
                  <a:srgbClr val="3F3F3F"/>
                </a:solidFill>
                <a:latin typeface="Lato"/>
                <a:ea typeface="Lato"/>
                <a:cs typeface="Lato"/>
                <a:sym typeface="Lato"/>
              </a:rPr>
              <a:t>Jati diri juga adalah perjuangan suci untuk mengangkat martabat penubuhan UTM itu sendiri sebagai salah satu platform melahirkan pemimpin masa hadapan yang berkualiti</a:t>
            </a:r>
            <a:r>
              <a:rPr lang="en-MY" sz="2400" b="1" i="0" u="none" strike="noStrike" cap="none">
                <a:solidFill>
                  <a:srgbClr val="3F3F3F"/>
                </a:solidFill>
                <a:latin typeface="Lato"/>
                <a:ea typeface="Lato"/>
                <a:cs typeface="Lato"/>
                <a:sym typeface="Lato"/>
              </a:rPr>
              <a:t>.” – Prof. Datuk Ts Dr. Ahmad Fauzi Ismail</a:t>
            </a:r>
            <a:endParaRPr sz="1400" b="0" i="0" u="none" strike="noStrike" cap="none">
              <a:solidFill>
                <a:srgbClr val="000000"/>
              </a:solidFill>
              <a:latin typeface="Arial"/>
              <a:ea typeface="Arial"/>
              <a:cs typeface="Arial"/>
              <a:sym typeface="Arial"/>
            </a:endParaRPr>
          </a:p>
        </p:txBody>
      </p:sp>
      <p:sp>
        <p:nvSpPr>
          <p:cNvPr id="663" name="Google Shape;663;p27"/>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200"/>
              <a:buNone/>
            </a:pPr>
            <a:fld id="{00000000-1234-1234-1234-123412341234}" type="slidenum">
              <a:rPr lang="en-MY"/>
              <a:t>40</a:t>
            </a:fld>
            <a:endParaRPr/>
          </a:p>
        </p:txBody>
      </p:sp>
      <p:pic>
        <p:nvPicPr>
          <p:cNvPr id="664" name="Google Shape;664;p27"/>
          <p:cNvPicPr preferRelativeResize="0"/>
          <p:nvPr/>
        </p:nvPicPr>
        <p:blipFill rotWithShape="1">
          <a:blip r:embed="rId3">
            <a:alphaModFix/>
          </a:blip>
          <a:srcRect b="20651"/>
          <a:stretch/>
        </p:blipFill>
        <p:spPr>
          <a:xfrm>
            <a:off x="270294" y="1112838"/>
            <a:ext cx="5810466" cy="326363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668"/>
        <p:cNvGrpSpPr/>
        <p:nvPr/>
      </p:nvGrpSpPr>
      <p:grpSpPr>
        <a:xfrm>
          <a:off x="0" y="0"/>
          <a:ext cx="0" cy="0"/>
          <a:chOff x="0" y="0"/>
          <a:chExt cx="0" cy="0"/>
        </a:xfrm>
      </p:grpSpPr>
      <p:grpSp>
        <p:nvGrpSpPr>
          <p:cNvPr id="669" name="Google Shape;669;p28"/>
          <p:cNvGrpSpPr/>
          <p:nvPr/>
        </p:nvGrpSpPr>
        <p:grpSpPr>
          <a:xfrm>
            <a:off x="606143" y="2332881"/>
            <a:ext cx="2377780" cy="3915516"/>
            <a:chOff x="454607" y="1749660"/>
            <a:chExt cx="1783335" cy="2936637"/>
          </a:xfrm>
        </p:grpSpPr>
        <p:grpSp>
          <p:nvGrpSpPr>
            <p:cNvPr id="670" name="Google Shape;670;p28"/>
            <p:cNvGrpSpPr/>
            <p:nvPr/>
          </p:nvGrpSpPr>
          <p:grpSpPr>
            <a:xfrm>
              <a:off x="782023" y="3246569"/>
              <a:ext cx="1128503" cy="1439728"/>
              <a:chOff x="1468713" y="3246569"/>
              <a:chExt cx="1128503" cy="1439728"/>
            </a:xfrm>
          </p:grpSpPr>
          <p:sp>
            <p:nvSpPr>
              <p:cNvPr id="671" name="Google Shape;671;p28"/>
              <p:cNvSpPr/>
              <p:nvPr/>
            </p:nvSpPr>
            <p:spPr>
              <a:xfrm>
                <a:off x="1468713" y="4038106"/>
                <a:ext cx="1128503" cy="648191"/>
              </a:xfrm>
              <a:custGeom>
                <a:avLst/>
                <a:gdLst/>
                <a:ahLst/>
                <a:cxnLst/>
                <a:rect l="l" t="t" r="r" b="b"/>
                <a:pathLst>
                  <a:path w="53313" h="30622" extrusionOk="0">
                    <a:moveTo>
                      <a:pt x="17974" y="1"/>
                    </a:moveTo>
                    <a:lnTo>
                      <a:pt x="116" y="10130"/>
                    </a:lnTo>
                    <a:cubicBezTo>
                      <a:pt x="116" y="10130"/>
                      <a:pt x="0" y="20260"/>
                      <a:pt x="116" y="20376"/>
                    </a:cubicBezTo>
                    <a:lnTo>
                      <a:pt x="17858" y="30622"/>
                    </a:lnTo>
                    <a:lnTo>
                      <a:pt x="35802" y="30622"/>
                    </a:lnTo>
                    <a:lnTo>
                      <a:pt x="53312" y="20376"/>
                    </a:lnTo>
                    <a:lnTo>
                      <a:pt x="53312" y="10130"/>
                    </a:lnTo>
                    <a:lnTo>
                      <a:pt x="35686" y="1"/>
                    </a:lnTo>
                    <a:close/>
                  </a:path>
                </a:pathLst>
              </a:custGeom>
              <a:gradFill>
                <a:gsLst>
                  <a:gs pos="0">
                    <a:srgbClr val="8AD6DD"/>
                  </a:gs>
                  <a:gs pos="100000">
                    <a:srgbClr val="3E769A"/>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2" name="Google Shape;672;p28"/>
              <p:cNvSpPr/>
              <p:nvPr/>
            </p:nvSpPr>
            <p:spPr>
              <a:xfrm>
                <a:off x="1846701" y="4038106"/>
                <a:ext cx="382920" cy="648191"/>
              </a:xfrm>
              <a:custGeom>
                <a:avLst/>
                <a:gdLst/>
                <a:ahLst/>
                <a:cxnLst/>
                <a:rect l="l" t="t" r="r" b="b"/>
                <a:pathLst>
                  <a:path w="18090" h="30622" extrusionOk="0">
                    <a:moveTo>
                      <a:pt x="117" y="1"/>
                    </a:moveTo>
                    <a:lnTo>
                      <a:pt x="1" y="116"/>
                    </a:lnTo>
                    <a:lnTo>
                      <a:pt x="1" y="30622"/>
                    </a:lnTo>
                    <a:lnTo>
                      <a:pt x="17945" y="30622"/>
                    </a:lnTo>
                    <a:lnTo>
                      <a:pt x="18090" y="116"/>
                    </a:lnTo>
                    <a:lnTo>
                      <a:pt x="17829" y="1"/>
                    </a:lnTo>
                    <a:close/>
                  </a:path>
                </a:pathLst>
              </a:custGeom>
              <a:gradFill>
                <a:gsLst>
                  <a:gs pos="0">
                    <a:srgbClr val="8AD6DD"/>
                  </a:gs>
                  <a:gs pos="100000">
                    <a:srgbClr val="3E769A"/>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3" name="Google Shape;673;p28"/>
              <p:cNvSpPr/>
              <p:nvPr/>
            </p:nvSpPr>
            <p:spPr>
              <a:xfrm>
                <a:off x="1468713" y="3880049"/>
                <a:ext cx="1128503" cy="650647"/>
              </a:xfrm>
              <a:custGeom>
                <a:avLst/>
                <a:gdLst/>
                <a:ahLst/>
                <a:cxnLst/>
                <a:rect l="l" t="t" r="r" b="b"/>
                <a:pathLst>
                  <a:path w="53313" h="30738" extrusionOk="0">
                    <a:moveTo>
                      <a:pt x="35686" y="0"/>
                    </a:moveTo>
                    <a:lnTo>
                      <a:pt x="17974" y="116"/>
                    </a:lnTo>
                    <a:lnTo>
                      <a:pt x="116" y="10246"/>
                    </a:lnTo>
                    <a:cubicBezTo>
                      <a:pt x="116" y="10246"/>
                      <a:pt x="0" y="20260"/>
                      <a:pt x="116" y="20492"/>
                    </a:cubicBezTo>
                    <a:lnTo>
                      <a:pt x="17858" y="30737"/>
                    </a:lnTo>
                    <a:lnTo>
                      <a:pt x="35802" y="30737"/>
                    </a:lnTo>
                    <a:lnTo>
                      <a:pt x="53312" y="20492"/>
                    </a:lnTo>
                    <a:lnTo>
                      <a:pt x="53312" y="10246"/>
                    </a:lnTo>
                    <a:lnTo>
                      <a:pt x="35686"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4" name="Google Shape;674;p28"/>
              <p:cNvSpPr/>
              <p:nvPr/>
            </p:nvSpPr>
            <p:spPr>
              <a:xfrm>
                <a:off x="1575926" y="3246569"/>
                <a:ext cx="914076" cy="1156698"/>
              </a:xfrm>
              <a:custGeom>
                <a:avLst/>
                <a:gdLst/>
                <a:ahLst/>
                <a:cxnLst/>
                <a:rect l="l" t="t" r="r" b="b"/>
                <a:pathLst>
                  <a:path w="43183" h="54645" extrusionOk="0">
                    <a:moveTo>
                      <a:pt x="14587" y="1"/>
                    </a:moveTo>
                    <a:lnTo>
                      <a:pt x="232" y="8220"/>
                    </a:lnTo>
                    <a:cubicBezTo>
                      <a:pt x="232" y="8220"/>
                      <a:pt x="0" y="46193"/>
                      <a:pt x="116" y="46309"/>
                    </a:cubicBezTo>
                    <a:lnTo>
                      <a:pt x="14471" y="54644"/>
                    </a:lnTo>
                    <a:lnTo>
                      <a:pt x="28943" y="54644"/>
                    </a:lnTo>
                    <a:lnTo>
                      <a:pt x="43182" y="46309"/>
                    </a:lnTo>
                    <a:lnTo>
                      <a:pt x="43182" y="8220"/>
                    </a:lnTo>
                    <a:lnTo>
                      <a:pt x="28943" y="1"/>
                    </a:lnTo>
                    <a:close/>
                  </a:path>
                </a:pathLst>
              </a:custGeom>
              <a:gradFill>
                <a:gsLst>
                  <a:gs pos="0">
                    <a:srgbClr val="8AD6DD"/>
                  </a:gs>
                  <a:gs pos="100000">
                    <a:srgbClr val="3E769A"/>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5" name="Google Shape;675;p28"/>
              <p:cNvSpPr/>
              <p:nvPr/>
            </p:nvSpPr>
            <p:spPr>
              <a:xfrm>
                <a:off x="2188556" y="3246569"/>
                <a:ext cx="301446" cy="1156698"/>
              </a:xfrm>
              <a:custGeom>
                <a:avLst/>
                <a:gdLst/>
                <a:ahLst/>
                <a:cxnLst/>
                <a:rect l="l" t="t" r="r" b="b"/>
                <a:pathLst>
                  <a:path w="14241" h="54645" extrusionOk="0">
                    <a:moveTo>
                      <a:pt x="1" y="1"/>
                    </a:moveTo>
                    <a:lnTo>
                      <a:pt x="1" y="54644"/>
                    </a:lnTo>
                    <a:lnTo>
                      <a:pt x="14240" y="46309"/>
                    </a:lnTo>
                    <a:lnTo>
                      <a:pt x="14240" y="8220"/>
                    </a:lnTo>
                    <a:lnTo>
                      <a:pt x="1" y="1"/>
                    </a:lnTo>
                    <a:close/>
                  </a:path>
                </a:pathLst>
              </a:custGeom>
              <a:gradFill>
                <a:gsLst>
                  <a:gs pos="0">
                    <a:srgbClr val="8AD6DD"/>
                  </a:gs>
                  <a:gs pos="100000">
                    <a:srgbClr val="3E769A"/>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6" name="Google Shape;676;p28"/>
              <p:cNvSpPr/>
              <p:nvPr/>
            </p:nvSpPr>
            <p:spPr>
              <a:xfrm>
                <a:off x="1575926" y="3249638"/>
                <a:ext cx="306336" cy="1153629"/>
              </a:xfrm>
              <a:custGeom>
                <a:avLst/>
                <a:gdLst/>
                <a:ahLst/>
                <a:cxnLst/>
                <a:rect l="l" t="t" r="r" b="b"/>
                <a:pathLst>
                  <a:path w="14472" h="54500" extrusionOk="0">
                    <a:moveTo>
                      <a:pt x="14471" y="1"/>
                    </a:moveTo>
                    <a:lnTo>
                      <a:pt x="232" y="8075"/>
                    </a:lnTo>
                    <a:cubicBezTo>
                      <a:pt x="232" y="8075"/>
                      <a:pt x="0" y="46048"/>
                      <a:pt x="116" y="46164"/>
                    </a:cubicBezTo>
                    <a:lnTo>
                      <a:pt x="14471" y="54499"/>
                    </a:lnTo>
                    <a:lnTo>
                      <a:pt x="14471"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7" name="Google Shape;677;p28"/>
              <p:cNvSpPr/>
              <p:nvPr/>
            </p:nvSpPr>
            <p:spPr>
              <a:xfrm>
                <a:off x="1575926" y="3246569"/>
                <a:ext cx="914076" cy="523832"/>
              </a:xfrm>
              <a:custGeom>
                <a:avLst/>
                <a:gdLst/>
                <a:ahLst/>
                <a:cxnLst/>
                <a:rect l="l" t="t" r="r" b="b"/>
                <a:pathLst>
                  <a:path w="43183" h="24747" extrusionOk="0">
                    <a:moveTo>
                      <a:pt x="14587" y="1"/>
                    </a:moveTo>
                    <a:lnTo>
                      <a:pt x="232" y="8220"/>
                    </a:lnTo>
                    <a:cubicBezTo>
                      <a:pt x="232" y="8220"/>
                      <a:pt x="0" y="16411"/>
                      <a:pt x="116" y="16527"/>
                    </a:cubicBezTo>
                    <a:lnTo>
                      <a:pt x="14471" y="24747"/>
                    </a:lnTo>
                    <a:lnTo>
                      <a:pt x="28943" y="24747"/>
                    </a:lnTo>
                    <a:lnTo>
                      <a:pt x="43182" y="16527"/>
                    </a:lnTo>
                    <a:lnTo>
                      <a:pt x="43182" y="8220"/>
                    </a:lnTo>
                    <a:lnTo>
                      <a:pt x="28943" y="1"/>
                    </a:lnTo>
                    <a:close/>
                  </a:path>
                </a:pathLst>
              </a:custGeom>
              <a:solidFill>
                <a:srgbClr val="8AD6D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8" name="Google Shape;678;p28"/>
              <p:cNvSpPr/>
              <p:nvPr/>
            </p:nvSpPr>
            <p:spPr>
              <a:xfrm>
                <a:off x="1779938" y="3335409"/>
                <a:ext cx="367595" cy="217517"/>
              </a:xfrm>
              <a:custGeom>
                <a:avLst/>
                <a:gdLst/>
                <a:ahLst/>
                <a:cxnLst/>
                <a:rect l="l" t="t" r="r" b="b"/>
                <a:pathLst>
                  <a:path w="17366" h="10276" extrusionOk="0">
                    <a:moveTo>
                      <a:pt x="13169" y="1679"/>
                    </a:moveTo>
                    <a:cubicBezTo>
                      <a:pt x="13468" y="1679"/>
                      <a:pt x="13696" y="1801"/>
                      <a:pt x="13864" y="1969"/>
                    </a:cubicBezTo>
                    <a:cubicBezTo>
                      <a:pt x="14240" y="2084"/>
                      <a:pt x="14356" y="2316"/>
                      <a:pt x="14356" y="2576"/>
                    </a:cubicBezTo>
                    <a:cubicBezTo>
                      <a:pt x="14356" y="2924"/>
                      <a:pt x="14124" y="3184"/>
                      <a:pt x="13748" y="3300"/>
                    </a:cubicBezTo>
                    <a:cubicBezTo>
                      <a:pt x="10622" y="5210"/>
                      <a:pt x="9059" y="6194"/>
                      <a:pt x="5789" y="8104"/>
                    </a:cubicBezTo>
                    <a:cubicBezTo>
                      <a:pt x="5441" y="8365"/>
                      <a:pt x="5065" y="8481"/>
                      <a:pt x="4602" y="8481"/>
                    </a:cubicBezTo>
                    <a:cubicBezTo>
                      <a:pt x="4110" y="8481"/>
                      <a:pt x="3734" y="8365"/>
                      <a:pt x="3386" y="8249"/>
                    </a:cubicBezTo>
                    <a:cubicBezTo>
                      <a:pt x="3155" y="7989"/>
                      <a:pt x="2894" y="7757"/>
                      <a:pt x="3010" y="7526"/>
                    </a:cubicBezTo>
                    <a:cubicBezTo>
                      <a:pt x="3010" y="7265"/>
                      <a:pt x="3271" y="7034"/>
                      <a:pt x="3618" y="6802"/>
                    </a:cubicBezTo>
                    <a:cubicBezTo>
                      <a:pt x="6773" y="4863"/>
                      <a:pt x="8336" y="3908"/>
                      <a:pt x="11577" y="2084"/>
                    </a:cubicBezTo>
                    <a:cubicBezTo>
                      <a:pt x="11953" y="1853"/>
                      <a:pt x="12301" y="1737"/>
                      <a:pt x="12793" y="1737"/>
                    </a:cubicBezTo>
                    <a:cubicBezTo>
                      <a:pt x="12929" y="1697"/>
                      <a:pt x="13054" y="1679"/>
                      <a:pt x="13169" y="1679"/>
                    </a:cubicBezTo>
                    <a:close/>
                    <a:moveTo>
                      <a:pt x="13739" y="0"/>
                    </a:moveTo>
                    <a:cubicBezTo>
                      <a:pt x="13546" y="0"/>
                      <a:pt x="13347" y="10"/>
                      <a:pt x="13140" y="29"/>
                    </a:cubicBezTo>
                    <a:cubicBezTo>
                      <a:pt x="11838" y="145"/>
                      <a:pt x="10738" y="521"/>
                      <a:pt x="9783" y="1013"/>
                    </a:cubicBezTo>
                    <a:cubicBezTo>
                      <a:pt x="6512" y="2924"/>
                      <a:pt x="4949" y="3763"/>
                      <a:pt x="1708" y="5702"/>
                    </a:cubicBezTo>
                    <a:cubicBezTo>
                      <a:pt x="724" y="6310"/>
                      <a:pt x="116" y="6918"/>
                      <a:pt x="0" y="7641"/>
                    </a:cubicBezTo>
                    <a:cubicBezTo>
                      <a:pt x="0" y="8481"/>
                      <a:pt x="376" y="9088"/>
                      <a:pt x="1216" y="9551"/>
                    </a:cubicBezTo>
                    <a:cubicBezTo>
                      <a:pt x="2055" y="10044"/>
                      <a:pt x="3155" y="10275"/>
                      <a:pt x="4457" y="10275"/>
                    </a:cubicBezTo>
                    <a:cubicBezTo>
                      <a:pt x="5789" y="10275"/>
                      <a:pt x="7004" y="9928"/>
                      <a:pt x="7959" y="9320"/>
                    </a:cubicBezTo>
                    <a:cubicBezTo>
                      <a:pt x="11114" y="7526"/>
                      <a:pt x="12677" y="6541"/>
                      <a:pt x="15918" y="4631"/>
                    </a:cubicBezTo>
                    <a:cubicBezTo>
                      <a:pt x="16903" y="4023"/>
                      <a:pt x="17366" y="3300"/>
                      <a:pt x="17366" y="2576"/>
                    </a:cubicBezTo>
                    <a:cubicBezTo>
                      <a:pt x="17366" y="1737"/>
                      <a:pt x="17018" y="1129"/>
                      <a:pt x="16179" y="637"/>
                    </a:cubicBezTo>
                    <a:cubicBezTo>
                      <a:pt x="15459" y="229"/>
                      <a:pt x="14678" y="0"/>
                      <a:pt x="13739"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9" name="Google Shape;679;p28"/>
              <p:cNvSpPr/>
              <p:nvPr/>
            </p:nvSpPr>
            <p:spPr>
              <a:xfrm>
                <a:off x="1953914" y="3435891"/>
                <a:ext cx="362091" cy="211993"/>
              </a:xfrm>
              <a:custGeom>
                <a:avLst/>
                <a:gdLst/>
                <a:ahLst/>
                <a:cxnLst/>
                <a:rect l="l" t="t" r="r" b="b"/>
                <a:pathLst>
                  <a:path w="17106" h="10015" extrusionOk="0">
                    <a:moveTo>
                      <a:pt x="10854" y="0"/>
                    </a:moveTo>
                    <a:cubicBezTo>
                      <a:pt x="10246" y="347"/>
                      <a:pt x="9986" y="608"/>
                      <a:pt x="9407" y="955"/>
                    </a:cubicBezTo>
                    <a:cubicBezTo>
                      <a:pt x="10131" y="1331"/>
                      <a:pt x="10478" y="1563"/>
                      <a:pt x="11317" y="2055"/>
                    </a:cubicBezTo>
                    <a:cubicBezTo>
                      <a:pt x="6744" y="4689"/>
                      <a:pt x="4458" y="6020"/>
                      <a:pt x="1" y="8683"/>
                    </a:cubicBezTo>
                    <a:cubicBezTo>
                      <a:pt x="840" y="9146"/>
                      <a:pt x="1303" y="9522"/>
                      <a:pt x="2171" y="10014"/>
                    </a:cubicBezTo>
                    <a:cubicBezTo>
                      <a:pt x="7092" y="7120"/>
                      <a:pt x="12157" y="4341"/>
                      <a:pt x="17106" y="1447"/>
                    </a:cubicBezTo>
                    <a:cubicBezTo>
                      <a:pt x="16382" y="1071"/>
                      <a:pt x="16035" y="839"/>
                      <a:pt x="15427" y="463"/>
                    </a:cubicBezTo>
                    <a:cubicBezTo>
                      <a:pt x="15065" y="535"/>
                      <a:pt x="14675" y="572"/>
                      <a:pt x="14269" y="572"/>
                    </a:cubicBezTo>
                    <a:cubicBezTo>
                      <a:pt x="13864" y="572"/>
                      <a:pt x="13445" y="535"/>
                      <a:pt x="13025" y="463"/>
                    </a:cubicBezTo>
                    <a:cubicBezTo>
                      <a:pt x="12157" y="463"/>
                      <a:pt x="11433" y="232"/>
                      <a:pt x="10854"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680" name="Google Shape;680;p28"/>
            <p:cNvGrpSpPr/>
            <p:nvPr/>
          </p:nvGrpSpPr>
          <p:grpSpPr>
            <a:xfrm>
              <a:off x="454607" y="1749660"/>
              <a:ext cx="1783335" cy="844521"/>
              <a:chOff x="3463650" y="1703117"/>
              <a:chExt cx="2216700" cy="844521"/>
            </a:xfrm>
          </p:grpSpPr>
          <p:sp>
            <p:nvSpPr>
              <p:cNvPr id="681" name="Google Shape;681;p28"/>
              <p:cNvSpPr txBox="1"/>
              <p:nvPr/>
            </p:nvSpPr>
            <p:spPr>
              <a:xfrm>
                <a:off x="3463650" y="1703117"/>
                <a:ext cx="2216700" cy="354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267"/>
                  <a:buFont typeface="Arial"/>
                  <a:buNone/>
                </a:pPr>
                <a:r>
                  <a:rPr lang="en-MY" sz="2267" b="0" i="0" u="none" strike="noStrike" cap="none">
                    <a:solidFill>
                      <a:schemeClr val="accent6"/>
                    </a:solidFill>
                    <a:latin typeface="Fira Sans Extra Condensed Medium"/>
                    <a:ea typeface="Fira Sans Extra Condensed Medium"/>
                    <a:cs typeface="Fira Sans Extra Condensed Medium"/>
                    <a:sym typeface="Fira Sans Extra Condensed Medium"/>
                  </a:rPr>
                  <a:t>Agama/Sistem Kepercayaan</a:t>
                </a:r>
                <a:endParaRPr sz="2267" b="0" i="0" u="none" strike="noStrike" cap="none">
                  <a:solidFill>
                    <a:schemeClr val="accent6"/>
                  </a:solidFill>
                  <a:latin typeface="Fira Sans Extra Condensed Medium"/>
                  <a:ea typeface="Fira Sans Extra Condensed Medium"/>
                  <a:cs typeface="Fira Sans Extra Condensed Medium"/>
                  <a:sym typeface="Fira Sans Extra Condensed Medium"/>
                </a:endParaRPr>
              </a:p>
            </p:txBody>
          </p:sp>
          <p:sp>
            <p:nvSpPr>
              <p:cNvPr id="682" name="Google Shape;682;p28"/>
              <p:cNvSpPr txBox="1"/>
              <p:nvPr/>
            </p:nvSpPr>
            <p:spPr>
              <a:xfrm>
                <a:off x="3463650" y="1974938"/>
                <a:ext cx="2216700" cy="5727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Fira Sans"/>
                  <a:ea typeface="Fira Sans"/>
                  <a:cs typeface="Fira Sans"/>
                  <a:sym typeface="Fira Sans"/>
                </a:endParaRPr>
              </a:p>
            </p:txBody>
          </p:sp>
        </p:grpSp>
        <p:cxnSp>
          <p:nvCxnSpPr>
            <p:cNvPr id="683" name="Google Shape;683;p28"/>
            <p:cNvCxnSpPr>
              <a:stCxn id="682" idx="2"/>
            </p:cNvCxnSpPr>
            <p:nvPr/>
          </p:nvCxnSpPr>
          <p:spPr>
            <a:xfrm>
              <a:off x="1346275" y="2594181"/>
              <a:ext cx="0" cy="568200"/>
            </a:xfrm>
            <a:prstGeom prst="straightConnector1">
              <a:avLst/>
            </a:prstGeom>
            <a:noFill/>
            <a:ln w="19050" cap="flat" cmpd="sng">
              <a:solidFill>
                <a:schemeClr val="accent6"/>
              </a:solidFill>
              <a:prstDash val="solid"/>
              <a:round/>
              <a:headEnd type="none" w="sm" len="sm"/>
              <a:tailEnd type="diamond" w="med" len="med"/>
            </a:ln>
          </p:spPr>
        </p:cxnSp>
      </p:grpSp>
      <p:grpSp>
        <p:nvGrpSpPr>
          <p:cNvPr id="684" name="Google Shape;684;p28"/>
          <p:cNvGrpSpPr/>
          <p:nvPr/>
        </p:nvGrpSpPr>
        <p:grpSpPr>
          <a:xfrm>
            <a:off x="3468530" y="1513634"/>
            <a:ext cx="2377484" cy="3877085"/>
            <a:chOff x="2601397" y="1135225"/>
            <a:chExt cx="1783113" cy="2907814"/>
          </a:xfrm>
        </p:grpSpPr>
        <p:grpSp>
          <p:nvGrpSpPr>
            <p:cNvPr id="685" name="Google Shape;685;p28"/>
            <p:cNvGrpSpPr/>
            <p:nvPr/>
          </p:nvGrpSpPr>
          <p:grpSpPr>
            <a:xfrm>
              <a:off x="2927474" y="2600854"/>
              <a:ext cx="1130958" cy="1442185"/>
              <a:chOff x="3171408" y="2600854"/>
              <a:chExt cx="1130958" cy="1442185"/>
            </a:xfrm>
          </p:grpSpPr>
          <p:sp>
            <p:nvSpPr>
              <p:cNvPr id="686" name="Google Shape;686;p28"/>
              <p:cNvSpPr/>
              <p:nvPr/>
            </p:nvSpPr>
            <p:spPr>
              <a:xfrm>
                <a:off x="3171408" y="3392392"/>
                <a:ext cx="1130958" cy="650647"/>
              </a:xfrm>
              <a:custGeom>
                <a:avLst/>
                <a:gdLst/>
                <a:ahLst/>
                <a:cxnLst/>
                <a:rect l="l" t="t" r="r" b="b"/>
                <a:pathLst>
                  <a:path w="53429" h="30738" extrusionOk="0">
                    <a:moveTo>
                      <a:pt x="35716" y="0"/>
                    </a:moveTo>
                    <a:lnTo>
                      <a:pt x="17974" y="116"/>
                    </a:lnTo>
                    <a:lnTo>
                      <a:pt x="261" y="10246"/>
                    </a:lnTo>
                    <a:cubicBezTo>
                      <a:pt x="261" y="10246"/>
                      <a:pt x="0" y="20260"/>
                      <a:pt x="116" y="20491"/>
                    </a:cubicBezTo>
                    <a:lnTo>
                      <a:pt x="17974" y="30737"/>
                    </a:lnTo>
                    <a:lnTo>
                      <a:pt x="35831" y="30737"/>
                    </a:lnTo>
                    <a:lnTo>
                      <a:pt x="53428" y="20491"/>
                    </a:lnTo>
                    <a:lnTo>
                      <a:pt x="53428" y="10246"/>
                    </a:lnTo>
                    <a:lnTo>
                      <a:pt x="35716" y="0"/>
                    </a:lnTo>
                    <a:close/>
                  </a:path>
                </a:pathLst>
              </a:custGeom>
              <a:gradFill>
                <a:gsLst>
                  <a:gs pos="0">
                    <a:srgbClr val="3E769A"/>
                  </a:gs>
                  <a:gs pos="100000">
                    <a:srgbClr val="203A58"/>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7" name="Google Shape;687;p28"/>
              <p:cNvSpPr/>
              <p:nvPr/>
            </p:nvSpPr>
            <p:spPr>
              <a:xfrm>
                <a:off x="3551852" y="3392392"/>
                <a:ext cx="380486" cy="650647"/>
              </a:xfrm>
              <a:custGeom>
                <a:avLst/>
                <a:gdLst/>
                <a:ahLst/>
                <a:cxnLst/>
                <a:rect l="l" t="t" r="r" b="b"/>
                <a:pathLst>
                  <a:path w="17975" h="30738" extrusionOk="0">
                    <a:moveTo>
                      <a:pt x="17743" y="0"/>
                    </a:moveTo>
                    <a:lnTo>
                      <a:pt x="1" y="116"/>
                    </a:lnTo>
                    <a:lnTo>
                      <a:pt x="1" y="30737"/>
                    </a:lnTo>
                    <a:lnTo>
                      <a:pt x="17858" y="30737"/>
                    </a:lnTo>
                    <a:lnTo>
                      <a:pt x="17974" y="116"/>
                    </a:lnTo>
                    <a:lnTo>
                      <a:pt x="17743" y="0"/>
                    </a:lnTo>
                    <a:close/>
                  </a:path>
                </a:pathLst>
              </a:custGeom>
              <a:gradFill>
                <a:gsLst>
                  <a:gs pos="0">
                    <a:srgbClr val="3E769A"/>
                  </a:gs>
                  <a:gs pos="100000">
                    <a:srgbClr val="203A58"/>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8" name="Google Shape;688;p28"/>
              <p:cNvSpPr/>
              <p:nvPr/>
            </p:nvSpPr>
            <p:spPr>
              <a:xfrm>
                <a:off x="3171408" y="3236768"/>
                <a:ext cx="1130958" cy="648191"/>
              </a:xfrm>
              <a:custGeom>
                <a:avLst/>
                <a:gdLst/>
                <a:ahLst/>
                <a:cxnLst/>
                <a:rect l="l" t="t" r="r" b="b"/>
                <a:pathLst>
                  <a:path w="53429" h="30622" extrusionOk="0">
                    <a:moveTo>
                      <a:pt x="35716" y="1"/>
                    </a:moveTo>
                    <a:lnTo>
                      <a:pt x="17974" y="117"/>
                    </a:lnTo>
                    <a:lnTo>
                      <a:pt x="261" y="10246"/>
                    </a:lnTo>
                    <a:cubicBezTo>
                      <a:pt x="261" y="10246"/>
                      <a:pt x="0" y="20260"/>
                      <a:pt x="116" y="20376"/>
                    </a:cubicBezTo>
                    <a:lnTo>
                      <a:pt x="17974" y="30622"/>
                    </a:lnTo>
                    <a:lnTo>
                      <a:pt x="35831" y="30622"/>
                    </a:lnTo>
                    <a:lnTo>
                      <a:pt x="53428" y="20376"/>
                    </a:lnTo>
                    <a:lnTo>
                      <a:pt x="53428" y="10131"/>
                    </a:lnTo>
                    <a:lnTo>
                      <a:pt x="35716" y="1"/>
                    </a:lnTo>
                    <a:close/>
                  </a:path>
                </a:pathLst>
              </a:custGeom>
              <a:solidFill>
                <a:srgbClr val="2C405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9" name="Google Shape;689;p28"/>
              <p:cNvSpPr/>
              <p:nvPr/>
            </p:nvSpPr>
            <p:spPr>
              <a:xfrm>
                <a:off x="3281077" y="2600854"/>
                <a:ext cx="911621" cy="1159132"/>
              </a:xfrm>
              <a:custGeom>
                <a:avLst/>
                <a:gdLst/>
                <a:ahLst/>
                <a:cxnLst/>
                <a:rect l="l" t="t" r="r" b="b"/>
                <a:pathLst>
                  <a:path w="43067" h="54760" extrusionOk="0">
                    <a:moveTo>
                      <a:pt x="28827" y="0"/>
                    </a:moveTo>
                    <a:lnTo>
                      <a:pt x="14471" y="116"/>
                    </a:lnTo>
                    <a:lnTo>
                      <a:pt x="145" y="8336"/>
                    </a:lnTo>
                    <a:cubicBezTo>
                      <a:pt x="145" y="8336"/>
                      <a:pt x="0" y="46308"/>
                      <a:pt x="145" y="46424"/>
                    </a:cubicBezTo>
                    <a:lnTo>
                      <a:pt x="14471" y="54760"/>
                    </a:lnTo>
                    <a:lnTo>
                      <a:pt x="28827" y="54760"/>
                    </a:lnTo>
                    <a:lnTo>
                      <a:pt x="43067" y="46424"/>
                    </a:lnTo>
                    <a:lnTo>
                      <a:pt x="43067" y="8220"/>
                    </a:lnTo>
                    <a:lnTo>
                      <a:pt x="28827" y="0"/>
                    </a:lnTo>
                    <a:close/>
                  </a:path>
                </a:pathLst>
              </a:custGeom>
              <a:gradFill>
                <a:gsLst>
                  <a:gs pos="0">
                    <a:srgbClr val="3E769A"/>
                  </a:gs>
                  <a:gs pos="100000">
                    <a:srgbClr val="203A58"/>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0" name="Google Shape;690;p28"/>
              <p:cNvSpPr/>
              <p:nvPr/>
            </p:nvSpPr>
            <p:spPr>
              <a:xfrm>
                <a:off x="3891273" y="2603310"/>
                <a:ext cx="301425" cy="1156677"/>
              </a:xfrm>
              <a:custGeom>
                <a:avLst/>
                <a:gdLst/>
                <a:ahLst/>
                <a:cxnLst/>
                <a:rect l="l" t="t" r="r" b="b"/>
                <a:pathLst>
                  <a:path w="14240" h="54644" extrusionOk="0">
                    <a:moveTo>
                      <a:pt x="0" y="0"/>
                    </a:moveTo>
                    <a:lnTo>
                      <a:pt x="0" y="54644"/>
                    </a:lnTo>
                    <a:lnTo>
                      <a:pt x="14240" y="46308"/>
                    </a:lnTo>
                    <a:lnTo>
                      <a:pt x="14240" y="8104"/>
                    </a:lnTo>
                    <a:lnTo>
                      <a:pt x="0" y="0"/>
                    </a:lnTo>
                    <a:close/>
                  </a:path>
                </a:pathLst>
              </a:custGeom>
              <a:gradFill>
                <a:gsLst>
                  <a:gs pos="0">
                    <a:srgbClr val="3E769A"/>
                  </a:gs>
                  <a:gs pos="100000">
                    <a:srgbClr val="203A58"/>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1" name="Google Shape;691;p28"/>
              <p:cNvSpPr/>
              <p:nvPr/>
            </p:nvSpPr>
            <p:spPr>
              <a:xfrm>
                <a:off x="3281077" y="2603310"/>
                <a:ext cx="306336" cy="1156677"/>
              </a:xfrm>
              <a:custGeom>
                <a:avLst/>
                <a:gdLst/>
                <a:ahLst/>
                <a:cxnLst/>
                <a:rect l="l" t="t" r="r" b="b"/>
                <a:pathLst>
                  <a:path w="14472" h="54644" extrusionOk="0">
                    <a:moveTo>
                      <a:pt x="14471" y="0"/>
                    </a:moveTo>
                    <a:lnTo>
                      <a:pt x="145" y="8220"/>
                    </a:lnTo>
                    <a:cubicBezTo>
                      <a:pt x="145" y="8220"/>
                      <a:pt x="0" y="46192"/>
                      <a:pt x="145" y="46308"/>
                    </a:cubicBezTo>
                    <a:lnTo>
                      <a:pt x="14471" y="54644"/>
                    </a:lnTo>
                    <a:lnTo>
                      <a:pt x="14471"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2" name="Google Shape;692;p28"/>
              <p:cNvSpPr/>
              <p:nvPr/>
            </p:nvSpPr>
            <p:spPr>
              <a:xfrm>
                <a:off x="3281077" y="2600854"/>
                <a:ext cx="911621" cy="526288"/>
              </a:xfrm>
              <a:custGeom>
                <a:avLst/>
                <a:gdLst/>
                <a:ahLst/>
                <a:cxnLst/>
                <a:rect l="l" t="t" r="r" b="b"/>
                <a:pathLst>
                  <a:path w="43067" h="24863" extrusionOk="0">
                    <a:moveTo>
                      <a:pt x="28827" y="0"/>
                    </a:moveTo>
                    <a:lnTo>
                      <a:pt x="14471" y="116"/>
                    </a:lnTo>
                    <a:lnTo>
                      <a:pt x="145" y="8336"/>
                    </a:lnTo>
                    <a:cubicBezTo>
                      <a:pt x="145" y="8336"/>
                      <a:pt x="0" y="16411"/>
                      <a:pt x="145" y="16527"/>
                    </a:cubicBezTo>
                    <a:lnTo>
                      <a:pt x="14471" y="24862"/>
                    </a:lnTo>
                    <a:lnTo>
                      <a:pt x="28827" y="24862"/>
                    </a:lnTo>
                    <a:lnTo>
                      <a:pt x="43067" y="16527"/>
                    </a:lnTo>
                    <a:lnTo>
                      <a:pt x="43067" y="8336"/>
                    </a:lnTo>
                    <a:lnTo>
                      <a:pt x="28827" y="0"/>
                    </a:lnTo>
                    <a:close/>
                  </a:path>
                </a:pathLst>
              </a:custGeom>
              <a:solidFill>
                <a:srgbClr val="3E769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3" name="Google Shape;693;p28"/>
              <p:cNvSpPr/>
              <p:nvPr/>
            </p:nvSpPr>
            <p:spPr>
              <a:xfrm>
                <a:off x="3467923" y="2697653"/>
                <a:ext cx="392721" cy="201049"/>
              </a:xfrm>
              <a:custGeom>
                <a:avLst/>
                <a:gdLst/>
                <a:ahLst/>
                <a:cxnLst/>
                <a:rect l="l" t="t" r="r" b="b"/>
                <a:pathLst>
                  <a:path w="18553" h="9498" extrusionOk="0">
                    <a:moveTo>
                      <a:pt x="14471" y="1029"/>
                    </a:moveTo>
                    <a:cubicBezTo>
                      <a:pt x="14827" y="1029"/>
                      <a:pt x="15110" y="1091"/>
                      <a:pt x="15311" y="1216"/>
                    </a:cubicBezTo>
                    <a:cubicBezTo>
                      <a:pt x="16382" y="1824"/>
                      <a:pt x="14472" y="3502"/>
                      <a:pt x="10854" y="5673"/>
                    </a:cubicBezTo>
                    <a:cubicBezTo>
                      <a:pt x="7872" y="7394"/>
                      <a:pt x="5525" y="8442"/>
                      <a:pt x="4075" y="8442"/>
                    </a:cubicBezTo>
                    <a:cubicBezTo>
                      <a:pt x="3696" y="8442"/>
                      <a:pt x="3378" y="8370"/>
                      <a:pt x="3126" y="8220"/>
                    </a:cubicBezTo>
                    <a:cubicBezTo>
                      <a:pt x="2171" y="7612"/>
                      <a:pt x="3474" y="6049"/>
                      <a:pt x="7352" y="3879"/>
                    </a:cubicBezTo>
                    <a:cubicBezTo>
                      <a:pt x="10596" y="1969"/>
                      <a:pt x="13090" y="1029"/>
                      <a:pt x="14471" y="1029"/>
                    </a:cubicBezTo>
                    <a:close/>
                    <a:moveTo>
                      <a:pt x="15176" y="0"/>
                    </a:moveTo>
                    <a:cubicBezTo>
                      <a:pt x="13152" y="0"/>
                      <a:pt x="9994" y="1017"/>
                      <a:pt x="6252" y="3155"/>
                    </a:cubicBezTo>
                    <a:cubicBezTo>
                      <a:pt x="1303" y="6049"/>
                      <a:pt x="1" y="8104"/>
                      <a:pt x="1564" y="9059"/>
                    </a:cubicBezTo>
                    <a:cubicBezTo>
                      <a:pt x="2073" y="9353"/>
                      <a:pt x="2705" y="9498"/>
                      <a:pt x="3450" y="9498"/>
                    </a:cubicBezTo>
                    <a:cubicBezTo>
                      <a:pt x="5499" y="9498"/>
                      <a:pt x="8412" y="8403"/>
                      <a:pt x="12041" y="6281"/>
                    </a:cubicBezTo>
                    <a:cubicBezTo>
                      <a:pt x="16758" y="3502"/>
                      <a:pt x="18553" y="1332"/>
                      <a:pt x="16874" y="377"/>
                    </a:cubicBezTo>
                    <a:cubicBezTo>
                      <a:pt x="16466" y="127"/>
                      <a:pt x="15892" y="0"/>
                      <a:pt x="1517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4" name="Google Shape;694;p28"/>
              <p:cNvSpPr/>
              <p:nvPr/>
            </p:nvSpPr>
            <p:spPr>
              <a:xfrm>
                <a:off x="3590461" y="2768480"/>
                <a:ext cx="408025" cy="233054"/>
              </a:xfrm>
              <a:custGeom>
                <a:avLst/>
                <a:gdLst/>
                <a:ahLst/>
                <a:cxnLst/>
                <a:rect l="l" t="t" r="r" b="b"/>
                <a:pathLst>
                  <a:path w="19276" h="11010" extrusionOk="0">
                    <a:moveTo>
                      <a:pt x="14387" y="1"/>
                    </a:moveTo>
                    <a:cubicBezTo>
                      <a:pt x="14085" y="1"/>
                      <a:pt x="13783" y="15"/>
                      <a:pt x="13487" y="41"/>
                    </a:cubicBezTo>
                    <a:cubicBezTo>
                      <a:pt x="13024" y="533"/>
                      <a:pt x="12880" y="764"/>
                      <a:pt x="12417" y="1140"/>
                    </a:cubicBezTo>
                    <a:cubicBezTo>
                      <a:pt x="12735" y="1102"/>
                      <a:pt x="13095" y="1076"/>
                      <a:pt x="13461" y="1076"/>
                    </a:cubicBezTo>
                    <a:cubicBezTo>
                      <a:pt x="14192" y="1076"/>
                      <a:pt x="14944" y="1179"/>
                      <a:pt x="15427" y="1488"/>
                    </a:cubicBezTo>
                    <a:cubicBezTo>
                      <a:pt x="16758" y="2211"/>
                      <a:pt x="15919" y="3311"/>
                      <a:pt x="14327" y="4150"/>
                    </a:cubicBezTo>
                    <a:cubicBezTo>
                      <a:pt x="12156" y="5482"/>
                      <a:pt x="9146" y="5945"/>
                      <a:pt x="3473" y="6813"/>
                    </a:cubicBezTo>
                    <a:cubicBezTo>
                      <a:pt x="2518" y="6929"/>
                      <a:pt x="2026" y="6929"/>
                      <a:pt x="1187" y="7160"/>
                    </a:cubicBezTo>
                    <a:cubicBezTo>
                      <a:pt x="724" y="7392"/>
                      <a:pt x="463" y="7537"/>
                      <a:pt x="0" y="7884"/>
                    </a:cubicBezTo>
                    <a:cubicBezTo>
                      <a:pt x="2026" y="9100"/>
                      <a:pt x="3126" y="9707"/>
                      <a:pt x="5412" y="11010"/>
                    </a:cubicBezTo>
                    <a:cubicBezTo>
                      <a:pt x="6136" y="10663"/>
                      <a:pt x="6368" y="10431"/>
                      <a:pt x="7091" y="10055"/>
                    </a:cubicBezTo>
                    <a:cubicBezTo>
                      <a:pt x="5412" y="9100"/>
                      <a:pt x="4689" y="8608"/>
                      <a:pt x="3126" y="7768"/>
                    </a:cubicBezTo>
                    <a:lnTo>
                      <a:pt x="3242" y="7768"/>
                    </a:lnTo>
                    <a:cubicBezTo>
                      <a:pt x="3850" y="7653"/>
                      <a:pt x="4197" y="7653"/>
                      <a:pt x="4920" y="7537"/>
                    </a:cubicBezTo>
                    <a:cubicBezTo>
                      <a:pt x="9754" y="6813"/>
                      <a:pt x="13256" y="6321"/>
                      <a:pt x="15919" y="4758"/>
                    </a:cubicBezTo>
                    <a:cubicBezTo>
                      <a:pt x="18089" y="3543"/>
                      <a:pt x="19276" y="1748"/>
                      <a:pt x="17366" y="648"/>
                    </a:cubicBezTo>
                    <a:cubicBezTo>
                      <a:pt x="16510" y="176"/>
                      <a:pt x="15445" y="1"/>
                      <a:pt x="14387"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695" name="Google Shape;695;p28"/>
            <p:cNvGrpSpPr/>
            <p:nvPr/>
          </p:nvGrpSpPr>
          <p:grpSpPr>
            <a:xfrm>
              <a:off x="2601397" y="1135225"/>
              <a:ext cx="1783113" cy="844525"/>
              <a:chOff x="6280642" y="1088750"/>
              <a:chExt cx="2216700" cy="844525"/>
            </a:xfrm>
          </p:grpSpPr>
          <p:sp>
            <p:nvSpPr>
              <p:cNvPr id="696" name="Google Shape;696;p28"/>
              <p:cNvSpPr txBox="1"/>
              <p:nvPr/>
            </p:nvSpPr>
            <p:spPr>
              <a:xfrm>
                <a:off x="6280642" y="1088750"/>
                <a:ext cx="2216700" cy="354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267"/>
                  <a:buFont typeface="Arial"/>
                  <a:buNone/>
                </a:pPr>
                <a:r>
                  <a:rPr lang="en-MY" sz="2267" b="0" i="0" u="none" strike="noStrike" cap="none">
                    <a:solidFill>
                      <a:schemeClr val="accent1"/>
                    </a:solidFill>
                    <a:latin typeface="Fira Sans Extra Condensed Medium"/>
                    <a:ea typeface="Fira Sans Extra Condensed Medium"/>
                    <a:cs typeface="Fira Sans Extra Condensed Medium"/>
                    <a:sym typeface="Fira Sans Extra Condensed Medium"/>
                  </a:rPr>
                  <a:t>Alam Persekitaran</a:t>
                </a:r>
                <a:endParaRPr sz="2267" b="0" i="0" u="none" strike="noStrike" cap="none">
                  <a:solidFill>
                    <a:schemeClr val="accent1"/>
                  </a:solidFill>
                  <a:latin typeface="Fira Sans Extra Condensed Medium"/>
                  <a:ea typeface="Fira Sans Extra Condensed Medium"/>
                  <a:cs typeface="Fira Sans Extra Condensed Medium"/>
                  <a:sym typeface="Fira Sans Extra Condensed Medium"/>
                </a:endParaRPr>
              </a:p>
            </p:txBody>
          </p:sp>
          <p:sp>
            <p:nvSpPr>
              <p:cNvPr id="697" name="Google Shape;697;p28"/>
              <p:cNvSpPr txBox="1"/>
              <p:nvPr/>
            </p:nvSpPr>
            <p:spPr>
              <a:xfrm>
                <a:off x="6280642" y="1360575"/>
                <a:ext cx="2216700" cy="5727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Fira Sans"/>
                  <a:ea typeface="Fira Sans"/>
                  <a:cs typeface="Fira Sans"/>
                  <a:sym typeface="Fira Sans"/>
                </a:endParaRPr>
              </a:p>
            </p:txBody>
          </p:sp>
        </p:grpSp>
        <p:cxnSp>
          <p:nvCxnSpPr>
            <p:cNvPr id="698" name="Google Shape;698;p28"/>
            <p:cNvCxnSpPr/>
            <p:nvPr/>
          </p:nvCxnSpPr>
          <p:spPr>
            <a:xfrm>
              <a:off x="3492950" y="1979757"/>
              <a:ext cx="0" cy="549000"/>
            </a:xfrm>
            <a:prstGeom prst="straightConnector1">
              <a:avLst/>
            </a:prstGeom>
            <a:noFill/>
            <a:ln w="19050" cap="flat" cmpd="sng">
              <a:solidFill>
                <a:schemeClr val="accent1"/>
              </a:solidFill>
              <a:prstDash val="solid"/>
              <a:round/>
              <a:headEnd type="none" w="sm" len="sm"/>
              <a:tailEnd type="diamond" w="med" len="med"/>
            </a:ln>
          </p:spPr>
        </p:cxnSp>
      </p:grpSp>
      <p:grpSp>
        <p:nvGrpSpPr>
          <p:cNvPr id="699" name="Google Shape;699;p28"/>
          <p:cNvGrpSpPr/>
          <p:nvPr/>
        </p:nvGrpSpPr>
        <p:grpSpPr>
          <a:xfrm>
            <a:off x="6330619" y="2332881"/>
            <a:ext cx="2377780" cy="3915516"/>
            <a:chOff x="4747964" y="1749660"/>
            <a:chExt cx="1783335" cy="2936637"/>
          </a:xfrm>
        </p:grpSpPr>
        <p:grpSp>
          <p:nvGrpSpPr>
            <p:cNvPr id="700" name="Google Shape;700;p28"/>
            <p:cNvGrpSpPr/>
            <p:nvPr/>
          </p:nvGrpSpPr>
          <p:grpSpPr>
            <a:xfrm>
              <a:off x="5074152" y="3213706"/>
              <a:ext cx="1130958" cy="1472591"/>
              <a:chOff x="4841019" y="3213706"/>
              <a:chExt cx="1130958" cy="1472591"/>
            </a:xfrm>
          </p:grpSpPr>
          <p:sp>
            <p:nvSpPr>
              <p:cNvPr id="701" name="Google Shape;701;p28"/>
              <p:cNvSpPr/>
              <p:nvPr/>
            </p:nvSpPr>
            <p:spPr>
              <a:xfrm>
                <a:off x="4841019" y="4038106"/>
                <a:ext cx="1130958" cy="648191"/>
              </a:xfrm>
              <a:custGeom>
                <a:avLst/>
                <a:gdLst/>
                <a:ahLst/>
                <a:cxnLst/>
                <a:rect l="l" t="t" r="r" b="b"/>
                <a:pathLst>
                  <a:path w="53429" h="30622" extrusionOk="0">
                    <a:moveTo>
                      <a:pt x="17974" y="1"/>
                    </a:moveTo>
                    <a:lnTo>
                      <a:pt x="261" y="10130"/>
                    </a:lnTo>
                    <a:cubicBezTo>
                      <a:pt x="261" y="10130"/>
                      <a:pt x="1" y="20260"/>
                      <a:pt x="146" y="20376"/>
                    </a:cubicBezTo>
                    <a:lnTo>
                      <a:pt x="17974" y="30622"/>
                    </a:lnTo>
                    <a:lnTo>
                      <a:pt x="35832" y="30622"/>
                    </a:lnTo>
                    <a:lnTo>
                      <a:pt x="53429" y="20376"/>
                    </a:lnTo>
                    <a:lnTo>
                      <a:pt x="53429" y="10130"/>
                    </a:lnTo>
                    <a:lnTo>
                      <a:pt x="35716" y="1"/>
                    </a:lnTo>
                    <a:close/>
                  </a:path>
                </a:pathLst>
              </a:custGeom>
              <a:gradFill>
                <a:gsLst>
                  <a:gs pos="0">
                    <a:srgbClr val="D2C0DD"/>
                  </a:gs>
                  <a:gs pos="100000">
                    <a:schemeClr val="accent2"/>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2" name="Google Shape;702;p28"/>
              <p:cNvSpPr/>
              <p:nvPr/>
            </p:nvSpPr>
            <p:spPr>
              <a:xfrm>
                <a:off x="5221484" y="4038106"/>
                <a:ext cx="380465" cy="648191"/>
              </a:xfrm>
              <a:custGeom>
                <a:avLst/>
                <a:gdLst/>
                <a:ahLst/>
                <a:cxnLst/>
                <a:rect l="l" t="t" r="r" b="b"/>
                <a:pathLst>
                  <a:path w="17974" h="30622" extrusionOk="0">
                    <a:moveTo>
                      <a:pt x="0" y="1"/>
                    </a:moveTo>
                    <a:lnTo>
                      <a:pt x="0" y="116"/>
                    </a:lnTo>
                    <a:lnTo>
                      <a:pt x="0" y="30622"/>
                    </a:lnTo>
                    <a:lnTo>
                      <a:pt x="17858" y="30622"/>
                    </a:lnTo>
                    <a:lnTo>
                      <a:pt x="17974" y="116"/>
                    </a:lnTo>
                    <a:lnTo>
                      <a:pt x="17742" y="1"/>
                    </a:lnTo>
                    <a:close/>
                  </a:path>
                </a:pathLst>
              </a:custGeom>
              <a:gradFill>
                <a:gsLst>
                  <a:gs pos="0">
                    <a:srgbClr val="D2C0DD"/>
                  </a:gs>
                  <a:gs pos="100000">
                    <a:schemeClr val="accent2"/>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3" name="Google Shape;703;p28"/>
              <p:cNvSpPr/>
              <p:nvPr/>
            </p:nvSpPr>
            <p:spPr>
              <a:xfrm>
                <a:off x="4841019" y="3880049"/>
                <a:ext cx="1130958" cy="650647"/>
              </a:xfrm>
              <a:custGeom>
                <a:avLst/>
                <a:gdLst/>
                <a:ahLst/>
                <a:cxnLst/>
                <a:rect l="l" t="t" r="r" b="b"/>
                <a:pathLst>
                  <a:path w="53429" h="30738" extrusionOk="0">
                    <a:moveTo>
                      <a:pt x="35716" y="0"/>
                    </a:moveTo>
                    <a:lnTo>
                      <a:pt x="17974" y="116"/>
                    </a:lnTo>
                    <a:lnTo>
                      <a:pt x="261" y="10246"/>
                    </a:lnTo>
                    <a:cubicBezTo>
                      <a:pt x="261" y="10246"/>
                      <a:pt x="1" y="20260"/>
                      <a:pt x="146" y="20492"/>
                    </a:cubicBezTo>
                    <a:lnTo>
                      <a:pt x="17974" y="30737"/>
                    </a:lnTo>
                    <a:lnTo>
                      <a:pt x="35832" y="30737"/>
                    </a:lnTo>
                    <a:lnTo>
                      <a:pt x="53429" y="20492"/>
                    </a:lnTo>
                    <a:lnTo>
                      <a:pt x="53429" y="10246"/>
                    </a:lnTo>
                    <a:lnTo>
                      <a:pt x="35716" y="0"/>
                    </a:lnTo>
                    <a:close/>
                  </a:path>
                </a:pathLst>
              </a:custGeom>
              <a:solidFill>
                <a:srgbClr val="5D4C6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4" name="Google Shape;704;p28"/>
              <p:cNvSpPr/>
              <p:nvPr/>
            </p:nvSpPr>
            <p:spPr>
              <a:xfrm>
                <a:off x="4951302" y="3246569"/>
                <a:ext cx="911028" cy="1156698"/>
              </a:xfrm>
              <a:custGeom>
                <a:avLst/>
                <a:gdLst/>
                <a:ahLst/>
                <a:cxnLst/>
                <a:rect l="l" t="t" r="r" b="b"/>
                <a:pathLst>
                  <a:path w="43039" h="54645" extrusionOk="0">
                    <a:moveTo>
                      <a:pt x="14472" y="1"/>
                    </a:moveTo>
                    <a:lnTo>
                      <a:pt x="116" y="8220"/>
                    </a:lnTo>
                    <a:cubicBezTo>
                      <a:pt x="116" y="8220"/>
                      <a:pt x="0" y="46193"/>
                      <a:pt x="116" y="46309"/>
                    </a:cubicBezTo>
                    <a:lnTo>
                      <a:pt x="14472" y="54644"/>
                    </a:lnTo>
                    <a:lnTo>
                      <a:pt x="28798" y="54644"/>
                    </a:lnTo>
                    <a:lnTo>
                      <a:pt x="43038" y="46309"/>
                    </a:lnTo>
                    <a:lnTo>
                      <a:pt x="43038" y="8220"/>
                    </a:lnTo>
                    <a:lnTo>
                      <a:pt x="28798" y="1"/>
                    </a:lnTo>
                    <a:close/>
                  </a:path>
                </a:pathLst>
              </a:custGeom>
              <a:gradFill>
                <a:gsLst>
                  <a:gs pos="0">
                    <a:srgbClr val="D2C0DD"/>
                  </a:gs>
                  <a:gs pos="100000">
                    <a:schemeClr val="accent2"/>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5" name="Google Shape;705;p28"/>
              <p:cNvSpPr/>
              <p:nvPr/>
            </p:nvSpPr>
            <p:spPr>
              <a:xfrm>
                <a:off x="5560884" y="3246569"/>
                <a:ext cx="301446" cy="1156698"/>
              </a:xfrm>
              <a:custGeom>
                <a:avLst/>
                <a:gdLst/>
                <a:ahLst/>
                <a:cxnLst/>
                <a:rect l="l" t="t" r="r" b="b"/>
                <a:pathLst>
                  <a:path w="14241" h="54645" extrusionOk="0">
                    <a:moveTo>
                      <a:pt x="0" y="1"/>
                    </a:moveTo>
                    <a:lnTo>
                      <a:pt x="0" y="54644"/>
                    </a:lnTo>
                    <a:lnTo>
                      <a:pt x="14240" y="46309"/>
                    </a:lnTo>
                    <a:lnTo>
                      <a:pt x="14240" y="8220"/>
                    </a:lnTo>
                    <a:lnTo>
                      <a:pt x="0" y="1"/>
                    </a:lnTo>
                    <a:close/>
                  </a:path>
                </a:pathLst>
              </a:custGeom>
              <a:gradFill>
                <a:gsLst>
                  <a:gs pos="0">
                    <a:srgbClr val="D2C0DD"/>
                  </a:gs>
                  <a:gs pos="100000">
                    <a:schemeClr val="accent2"/>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6" name="Google Shape;706;p28"/>
              <p:cNvSpPr/>
              <p:nvPr/>
            </p:nvSpPr>
            <p:spPr>
              <a:xfrm>
                <a:off x="4950111" y="3250829"/>
                <a:ext cx="306336" cy="1153629"/>
              </a:xfrm>
              <a:custGeom>
                <a:avLst/>
                <a:gdLst/>
                <a:ahLst/>
                <a:cxnLst/>
                <a:rect l="l" t="t" r="r" b="b"/>
                <a:pathLst>
                  <a:path w="14472" h="54500" extrusionOk="0">
                    <a:moveTo>
                      <a:pt x="14472" y="1"/>
                    </a:moveTo>
                    <a:lnTo>
                      <a:pt x="116" y="8075"/>
                    </a:lnTo>
                    <a:cubicBezTo>
                      <a:pt x="116" y="8075"/>
                      <a:pt x="0" y="46048"/>
                      <a:pt x="116" y="46164"/>
                    </a:cubicBezTo>
                    <a:lnTo>
                      <a:pt x="14472" y="54499"/>
                    </a:lnTo>
                    <a:lnTo>
                      <a:pt x="14472"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7" name="Google Shape;707;p28"/>
              <p:cNvSpPr/>
              <p:nvPr/>
            </p:nvSpPr>
            <p:spPr>
              <a:xfrm>
                <a:off x="4951115" y="3213706"/>
                <a:ext cx="911028" cy="523832"/>
              </a:xfrm>
              <a:custGeom>
                <a:avLst/>
                <a:gdLst/>
                <a:ahLst/>
                <a:cxnLst/>
                <a:rect l="l" t="t" r="r" b="b"/>
                <a:pathLst>
                  <a:path w="43039" h="24747" extrusionOk="0">
                    <a:moveTo>
                      <a:pt x="14472" y="1"/>
                    </a:moveTo>
                    <a:lnTo>
                      <a:pt x="116" y="8220"/>
                    </a:lnTo>
                    <a:cubicBezTo>
                      <a:pt x="116" y="8220"/>
                      <a:pt x="0" y="16411"/>
                      <a:pt x="116" y="16527"/>
                    </a:cubicBezTo>
                    <a:lnTo>
                      <a:pt x="14472" y="24747"/>
                    </a:lnTo>
                    <a:lnTo>
                      <a:pt x="28798" y="24747"/>
                    </a:lnTo>
                    <a:lnTo>
                      <a:pt x="43038" y="16527"/>
                    </a:lnTo>
                    <a:lnTo>
                      <a:pt x="43038" y="8220"/>
                    </a:lnTo>
                    <a:lnTo>
                      <a:pt x="28798" y="1"/>
                    </a:lnTo>
                    <a:close/>
                  </a:path>
                </a:pathLst>
              </a:custGeom>
              <a:solidFill>
                <a:srgbClr val="A790B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8" name="Google Shape;708;p28"/>
              <p:cNvSpPr/>
              <p:nvPr/>
            </p:nvSpPr>
            <p:spPr>
              <a:xfrm>
                <a:off x="5144900" y="3332657"/>
                <a:ext cx="357794" cy="208881"/>
              </a:xfrm>
              <a:custGeom>
                <a:avLst/>
                <a:gdLst/>
                <a:ahLst/>
                <a:cxnLst/>
                <a:rect l="l" t="t" r="r" b="b"/>
                <a:pathLst>
                  <a:path w="16903" h="9868" extrusionOk="0">
                    <a:moveTo>
                      <a:pt x="13165" y="1559"/>
                    </a:moveTo>
                    <a:cubicBezTo>
                      <a:pt x="13421" y="1559"/>
                      <a:pt x="13584" y="1640"/>
                      <a:pt x="13748" y="1722"/>
                    </a:cubicBezTo>
                    <a:cubicBezTo>
                      <a:pt x="14009" y="1867"/>
                      <a:pt x="14124" y="2099"/>
                      <a:pt x="14009" y="2330"/>
                    </a:cubicBezTo>
                    <a:cubicBezTo>
                      <a:pt x="14009" y="2591"/>
                      <a:pt x="13748" y="2822"/>
                      <a:pt x="13401" y="3054"/>
                    </a:cubicBezTo>
                    <a:cubicBezTo>
                      <a:pt x="10246" y="4993"/>
                      <a:pt x="8683" y="5832"/>
                      <a:pt x="5442" y="7771"/>
                    </a:cubicBezTo>
                    <a:cubicBezTo>
                      <a:pt x="5065" y="8003"/>
                      <a:pt x="4718" y="8119"/>
                      <a:pt x="4226" y="8119"/>
                    </a:cubicBezTo>
                    <a:cubicBezTo>
                      <a:pt x="4124" y="8153"/>
                      <a:pt x="4020" y="8167"/>
                      <a:pt x="3918" y="8167"/>
                    </a:cubicBezTo>
                    <a:cubicBezTo>
                      <a:pt x="3671" y="8167"/>
                      <a:pt x="3435" y="8085"/>
                      <a:pt x="3271" y="8003"/>
                    </a:cubicBezTo>
                    <a:cubicBezTo>
                      <a:pt x="3010" y="7887"/>
                      <a:pt x="2895" y="7656"/>
                      <a:pt x="3010" y="7395"/>
                    </a:cubicBezTo>
                    <a:cubicBezTo>
                      <a:pt x="3010" y="7164"/>
                      <a:pt x="3271" y="6932"/>
                      <a:pt x="3618" y="6671"/>
                    </a:cubicBezTo>
                    <a:cubicBezTo>
                      <a:pt x="6889" y="4877"/>
                      <a:pt x="8452" y="3893"/>
                      <a:pt x="11693" y="1983"/>
                    </a:cubicBezTo>
                    <a:cubicBezTo>
                      <a:pt x="11954" y="1722"/>
                      <a:pt x="12417" y="1607"/>
                      <a:pt x="12793" y="1607"/>
                    </a:cubicBezTo>
                    <a:cubicBezTo>
                      <a:pt x="12937" y="1573"/>
                      <a:pt x="13059" y="1559"/>
                      <a:pt x="13165" y="1559"/>
                    </a:cubicBezTo>
                    <a:close/>
                    <a:moveTo>
                      <a:pt x="14151" y="1"/>
                    </a:moveTo>
                    <a:cubicBezTo>
                      <a:pt x="13914" y="1"/>
                      <a:pt x="13664" y="15"/>
                      <a:pt x="13401" y="44"/>
                    </a:cubicBezTo>
                    <a:cubicBezTo>
                      <a:pt x="12185" y="275"/>
                      <a:pt x="11230" y="651"/>
                      <a:pt x="10130" y="1143"/>
                    </a:cubicBezTo>
                    <a:cubicBezTo>
                      <a:pt x="6889" y="3054"/>
                      <a:pt x="5326" y="3893"/>
                      <a:pt x="2055" y="5832"/>
                    </a:cubicBezTo>
                    <a:cubicBezTo>
                      <a:pt x="1100" y="6440"/>
                      <a:pt x="492" y="7048"/>
                      <a:pt x="261" y="7771"/>
                    </a:cubicBezTo>
                    <a:cubicBezTo>
                      <a:pt x="0" y="8379"/>
                      <a:pt x="377" y="8958"/>
                      <a:pt x="1100" y="9334"/>
                    </a:cubicBezTo>
                    <a:cubicBezTo>
                      <a:pt x="1566" y="9712"/>
                      <a:pt x="2237" y="9868"/>
                      <a:pt x="3072" y="9868"/>
                    </a:cubicBezTo>
                    <a:cubicBezTo>
                      <a:pt x="3326" y="9868"/>
                      <a:pt x="3595" y="9853"/>
                      <a:pt x="3879" y="9826"/>
                    </a:cubicBezTo>
                    <a:cubicBezTo>
                      <a:pt x="5065" y="9681"/>
                      <a:pt x="6165" y="9450"/>
                      <a:pt x="7120" y="8842"/>
                    </a:cubicBezTo>
                    <a:cubicBezTo>
                      <a:pt x="10246" y="6932"/>
                      <a:pt x="11954" y="5948"/>
                      <a:pt x="15079" y="4038"/>
                    </a:cubicBezTo>
                    <a:cubicBezTo>
                      <a:pt x="16035" y="3430"/>
                      <a:pt x="16642" y="2822"/>
                      <a:pt x="16758" y="2099"/>
                    </a:cubicBezTo>
                    <a:cubicBezTo>
                      <a:pt x="16903" y="1375"/>
                      <a:pt x="16642" y="883"/>
                      <a:pt x="16035" y="420"/>
                    </a:cubicBezTo>
                    <a:cubicBezTo>
                      <a:pt x="15489" y="136"/>
                      <a:pt x="14878" y="1"/>
                      <a:pt x="1415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9" name="Google Shape;709;p28"/>
              <p:cNvSpPr/>
              <p:nvPr/>
            </p:nvSpPr>
            <p:spPr>
              <a:xfrm>
                <a:off x="5282743" y="3411760"/>
                <a:ext cx="370050" cy="213453"/>
              </a:xfrm>
              <a:custGeom>
                <a:avLst/>
                <a:gdLst/>
                <a:ahLst/>
                <a:cxnLst/>
                <a:rect l="l" t="t" r="r" b="b"/>
                <a:pathLst>
                  <a:path w="17482" h="10084" extrusionOk="0">
                    <a:moveTo>
                      <a:pt x="13814" y="0"/>
                    </a:moveTo>
                    <a:cubicBezTo>
                      <a:pt x="13558" y="0"/>
                      <a:pt x="13295" y="15"/>
                      <a:pt x="13025" y="40"/>
                    </a:cubicBezTo>
                    <a:cubicBezTo>
                      <a:pt x="11954" y="301"/>
                      <a:pt x="10854" y="648"/>
                      <a:pt x="9899" y="1256"/>
                    </a:cubicBezTo>
                    <a:cubicBezTo>
                      <a:pt x="9667" y="1372"/>
                      <a:pt x="9667" y="1372"/>
                      <a:pt x="9523" y="1487"/>
                    </a:cubicBezTo>
                    <a:cubicBezTo>
                      <a:pt x="10130" y="1864"/>
                      <a:pt x="10507" y="2095"/>
                      <a:pt x="11230" y="2471"/>
                    </a:cubicBezTo>
                    <a:cubicBezTo>
                      <a:pt x="11462" y="2327"/>
                      <a:pt x="11462" y="2327"/>
                      <a:pt x="11693" y="2211"/>
                    </a:cubicBezTo>
                    <a:cubicBezTo>
                      <a:pt x="12069" y="1979"/>
                      <a:pt x="12562" y="1864"/>
                      <a:pt x="12909" y="1748"/>
                    </a:cubicBezTo>
                    <a:cubicBezTo>
                      <a:pt x="13056" y="1705"/>
                      <a:pt x="13201" y="1687"/>
                      <a:pt x="13344" y="1687"/>
                    </a:cubicBezTo>
                    <a:cubicBezTo>
                      <a:pt x="13681" y="1687"/>
                      <a:pt x="14011" y="1782"/>
                      <a:pt x="14356" y="1864"/>
                    </a:cubicBezTo>
                    <a:cubicBezTo>
                      <a:pt x="15080" y="2327"/>
                      <a:pt x="14964" y="2819"/>
                      <a:pt x="14009" y="3427"/>
                    </a:cubicBezTo>
                    <a:cubicBezTo>
                      <a:pt x="13864" y="3427"/>
                      <a:pt x="13748" y="3542"/>
                      <a:pt x="13632" y="3542"/>
                    </a:cubicBezTo>
                    <a:cubicBezTo>
                      <a:pt x="12793" y="4034"/>
                      <a:pt x="12069" y="4266"/>
                      <a:pt x="11346" y="4382"/>
                    </a:cubicBezTo>
                    <a:cubicBezTo>
                      <a:pt x="11197" y="4402"/>
                      <a:pt x="11052" y="4412"/>
                      <a:pt x="10910" y="4412"/>
                    </a:cubicBezTo>
                    <a:cubicBezTo>
                      <a:pt x="10250" y="4412"/>
                      <a:pt x="9655" y="4204"/>
                      <a:pt x="9059" y="3919"/>
                    </a:cubicBezTo>
                    <a:cubicBezTo>
                      <a:pt x="8336" y="4382"/>
                      <a:pt x="7844" y="4497"/>
                      <a:pt x="7120" y="4989"/>
                    </a:cubicBezTo>
                    <a:cubicBezTo>
                      <a:pt x="8452" y="5713"/>
                      <a:pt x="8336" y="6552"/>
                      <a:pt x="6889" y="7536"/>
                    </a:cubicBezTo>
                    <a:cubicBezTo>
                      <a:pt x="6513" y="7652"/>
                      <a:pt x="6281" y="7768"/>
                      <a:pt x="5905" y="7999"/>
                    </a:cubicBezTo>
                    <a:cubicBezTo>
                      <a:pt x="5436" y="8274"/>
                      <a:pt x="4932" y="8431"/>
                      <a:pt x="4432" y="8431"/>
                    </a:cubicBezTo>
                    <a:cubicBezTo>
                      <a:pt x="4035" y="8431"/>
                      <a:pt x="3642" y="8333"/>
                      <a:pt x="3271" y="8115"/>
                    </a:cubicBezTo>
                    <a:cubicBezTo>
                      <a:pt x="3010" y="7884"/>
                      <a:pt x="2895" y="7768"/>
                      <a:pt x="2895" y="7536"/>
                    </a:cubicBezTo>
                    <a:cubicBezTo>
                      <a:pt x="3010" y="7276"/>
                      <a:pt x="3155" y="7044"/>
                      <a:pt x="3502" y="6813"/>
                    </a:cubicBezTo>
                    <a:cubicBezTo>
                      <a:pt x="3734" y="6668"/>
                      <a:pt x="3734" y="6552"/>
                      <a:pt x="3994" y="6437"/>
                    </a:cubicBezTo>
                    <a:cubicBezTo>
                      <a:pt x="3271" y="6089"/>
                      <a:pt x="2895" y="5944"/>
                      <a:pt x="2171" y="5597"/>
                    </a:cubicBezTo>
                    <a:cubicBezTo>
                      <a:pt x="2055" y="5597"/>
                      <a:pt x="1940" y="5713"/>
                      <a:pt x="1824" y="5713"/>
                    </a:cubicBezTo>
                    <a:cubicBezTo>
                      <a:pt x="840" y="6321"/>
                      <a:pt x="261" y="7044"/>
                      <a:pt x="116" y="7768"/>
                    </a:cubicBezTo>
                    <a:cubicBezTo>
                      <a:pt x="0" y="8376"/>
                      <a:pt x="261" y="8983"/>
                      <a:pt x="1100" y="9447"/>
                    </a:cubicBezTo>
                    <a:cubicBezTo>
                      <a:pt x="1797" y="9855"/>
                      <a:pt x="2573" y="10084"/>
                      <a:pt x="3577" y="10084"/>
                    </a:cubicBezTo>
                    <a:cubicBezTo>
                      <a:pt x="3784" y="10084"/>
                      <a:pt x="3999" y="10074"/>
                      <a:pt x="4226" y="10054"/>
                    </a:cubicBezTo>
                    <a:cubicBezTo>
                      <a:pt x="5557" y="10054"/>
                      <a:pt x="6773" y="9707"/>
                      <a:pt x="7844" y="9099"/>
                    </a:cubicBezTo>
                    <a:cubicBezTo>
                      <a:pt x="8336" y="8839"/>
                      <a:pt x="8567" y="8607"/>
                      <a:pt x="9059" y="8376"/>
                    </a:cubicBezTo>
                    <a:cubicBezTo>
                      <a:pt x="9523" y="8115"/>
                      <a:pt x="10015" y="7768"/>
                      <a:pt x="10246" y="7392"/>
                    </a:cubicBezTo>
                    <a:cubicBezTo>
                      <a:pt x="10622" y="6813"/>
                      <a:pt x="10738" y="6205"/>
                      <a:pt x="10622" y="5713"/>
                    </a:cubicBezTo>
                    <a:lnTo>
                      <a:pt x="12069" y="5713"/>
                    </a:lnTo>
                    <a:cubicBezTo>
                      <a:pt x="13140" y="5597"/>
                      <a:pt x="14240" y="5221"/>
                      <a:pt x="15080" y="4758"/>
                    </a:cubicBezTo>
                    <a:cubicBezTo>
                      <a:pt x="15456" y="4642"/>
                      <a:pt x="15572" y="4497"/>
                      <a:pt x="15803" y="4382"/>
                    </a:cubicBezTo>
                    <a:cubicBezTo>
                      <a:pt x="16758" y="3774"/>
                      <a:pt x="17250" y="3195"/>
                      <a:pt x="17366" y="2587"/>
                    </a:cubicBezTo>
                    <a:cubicBezTo>
                      <a:pt x="17482" y="1864"/>
                      <a:pt x="17134" y="1140"/>
                      <a:pt x="16295" y="648"/>
                    </a:cubicBezTo>
                    <a:cubicBezTo>
                      <a:pt x="15530" y="175"/>
                      <a:pt x="14712" y="0"/>
                      <a:pt x="13814"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710" name="Google Shape;710;p28"/>
            <p:cNvGrpSpPr/>
            <p:nvPr/>
          </p:nvGrpSpPr>
          <p:grpSpPr>
            <a:xfrm>
              <a:off x="4747964" y="1749660"/>
              <a:ext cx="1783335" cy="844521"/>
              <a:chOff x="3747802" y="1703117"/>
              <a:chExt cx="2216700" cy="844521"/>
            </a:xfrm>
          </p:grpSpPr>
          <p:sp>
            <p:nvSpPr>
              <p:cNvPr id="711" name="Google Shape;711;p28"/>
              <p:cNvSpPr txBox="1"/>
              <p:nvPr/>
            </p:nvSpPr>
            <p:spPr>
              <a:xfrm>
                <a:off x="3747802" y="1703117"/>
                <a:ext cx="2216700" cy="354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267"/>
                  <a:buFont typeface="Arial"/>
                  <a:buNone/>
                </a:pPr>
                <a:r>
                  <a:rPr lang="en-MY" sz="2267" b="0" i="0" u="none" strike="noStrike" cap="none">
                    <a:solidFill>
                      <a:schemeClr val="accent2"/>
                    </a:solidFill>
                    <a:latin typeface="Fira Sans Extra Condensed Medium"/>
                    <a:ea typeface="Fira Sans Extra Condensed Medium"/>
                    <a:cs typeface="Fira Sans Extra Condensed Medium"/>
                    <a:sym typeface="Fira Sans Extra Condensed Medium"/>
                  </a:rPr>
                  <a:t>Pengalaman Sejarah</a:t>
                </a:r>
                <a:endParaRPr sz="2267" b="0" i="0" u="none" strike="noStrike" cap="none">
                  <a:solidFill>
                    <a:schemeClr val="accent2"/>
                  </a:solidFill>
                  <a:latin typeface="Fira Sans Extra Condensed Medium"/>
                  <a:ea typeface="Fira Sans Extra Condensed Medium"/>
                  <a:cs typeface="Fira Sans Extra Condensed Medium"/>
                  <a:sym typeface="Fira Sans Extra Condensed Medium"/>
                </a:endParaRPr>
              </a:p>
            </p:txBody>
          </p:sp>
          <p:sp>
            <p:nvSpPr>
              <p:cNvPr id="712" name="Google Shape;712;p28"/>
              <p:cNvSpPr txBox="1"/>
              <p:nvPr/>
            </p:nvSpPr>
            <p:spPr>
              <a:xfrm>
                <a:off x="3747802" y="1974938"/>
                <a:ext cx="2216700" cy="5727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Fira Sans"/>
                  <a:ea typeface="Fira Sans"/>
                  <a:cs typeface="Fira Sans"/>
                  <a:sym typeface="Fira Sans"/>
                </a:endParaRPr>
              </a:p>
            </p:txBody>
          </p:sp>
        </p:grpSp>
        <p:cxnSp>
          <p:nvCxnSpPr>
            <p:cNvPr id="713" name="Google Shape;713;p28"/>
            <p:cNvCxnSpPr/>
            <p:nvPr/>
          </p:nvCxnSpPr>
          <p:spPr>
            <a:xfrm>
              <a:off x="5639625" y="2603782"/>
              <a:ext cx="0" cy="549000"/>
            </a:xfrm>
            <a:prstGeom prst="straightConnector1">
              <a:avLst/>
            </a:prstGeom>
            <a:noFill/>
            <a:ln w="19050" cap="flat" cmpd="sng">
              <a:solidFill>
                <a:schemeClr val="accent2"/>
              </a:solidFill>
              <a:prstDash val="solid"/>
              <a:round/>
              <a:headEnd type="none" w="sm" len="sm"/>
              <a:tailEnd type="diamond" w="med" len="med"/>
            </a:ln>
          </p:spPr>
        </p:cxnSp>
      </p:grpSp>
      <p:grpSp>
        <p:nvGrpSpPr>
          <p:cNvPr id="714" name="Google Shape;714;p28"/>
          <p:cNvGrpSpPr/>
          <p:nvPr/>
        </p:nvGrpSpPr>
        <p:grpSpPr>
          <a:xfrm>
            <a:off x="9193005" y="1513634"/>
            <a:ext cx="2377484" cy="3877085"/>
            <a:chOff x="6894753" y="1135225"/>
            <a:chExt cx="1783113" cy="2907814"/>
          </a:xfrm>
        </p:grpSpPr>
        <p:grpSp>
          <p:nvGrpSpPr>
            <p:cNvPr id="715" name="Google Shape;715;p28"/>
            <p:cNvGrpSpPr/>
            <p:nvPr/>
          </p:nvGrpSpPr>
          <p:grpSpPr>
            <a:xfrm>
              <a:off x="7220841" y="2600854"/>
              <a:ext cx="1130937" cy="1442185"/>
              <a:chOff x="7153950" y="2600854"/>
              <a:chExt cx="1130937" cy="1442185"/>
            </a:xfrm>
          </p:grpSpPr>
          <p:sp>
            <p:nvSpPr>
              <p:cNvPr id="716" name="Google Shape;716;p28"/>
              <p:cNvSpPr/>
              <p:nvPr/>
            </p:nvSpPr>
            <p:spPr>
              <a:xfrm>
                <a:off x="7153950" y="3392392"/>
                <a:ext cx="1130937" cy="650647"/>
              </a:xfrm>
              <a:custGeom>
                <a:avLst/>
                <a:gdLst/>
                <a:ahLst/>
                <a:cxnLst/>
                <a:rect l="l" t="t" r="r" b="b"/>
                <a:pathLst>
                  <a:path w="53428" h="30738" extrusionOk="0">
                    <a:moveTo>
                      <a:pt x="35686" y="0"/>
                    </a:moveTo>
                    <a:lnTo>
                      <a:pt x="17973" y="116"/>
                    </a:lnTo>
                    <a:lnTo>
                      <a:pt x="232" y="10246"/>
                    </a:lnTo>
                    <a:cubicBezTo>
                      <a:pt x="232" y="10246"/>
                      <a:pt x="0" y="20260"/>
                      <a:pt x="116" y="20491"/>
                    </a:cubicBezTo>
                    <a:lnTo>
                      <a:pt x="17973" y="30737"/>
                    </a:lnTo>
                    <a:lnTo>
                      <a:pt x="35802" y="30737"/>
                    </a:lnTo>
                    <a:lnTo>
                      <a:pt x="53428" y="20491"/>
                    </a:lnTo>
                    <a:lnTo>
                      <a:pt x="53428" y="10246"/>
                    </a:lnTo>
                    <a:lnTo>
                      <a:pt x="35686" y="0"/>
                    </a:lnTo>
                    <a:close/>
                  </a:path>
                </a:pathLst>
              </a:custGeom>
              <a:gradFill>
                <a:gsLst>
                  <a:gs pos="0">
                    <a:srgbClr val="ECADBA"/>
                  </a:gs>
                  <a:gs pos="100000">
                    <a:schemeClr val="accent3"/>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7" name="Google Shape;717;p28"/>
              <p:cNvSpPr/>
              <p:nvPr/>
            </p:nvSpPr>
            <p:spPr>
              <a:xfrm>
                <a:off x="7534394" y="3392392"/>
                <a:ext cx="379851" cy="650647"/>
              </a:xfrm>
              <a:custGeom>
                <a:avLst/>
                <a:gdLst/>
                <a:ahLst/>
                <a:cxnLst/>
                <a:rect l="l" t="t" r="r" b="b"/>
                <a:pathLst>
                  <a:path w="17945" h="30738" extrusionOk="0">
                    <a:moveTo>
                      <a:pt x="17713" y="0"/>
                    </a:moveTo>
                    <a:lnTo>
                      <a:pt x="0" y="116"/>
                    </a:lnTo>
                    <a:lnTo>
                      <a:pt x="0" y="30737"/>
                    </a:lnTo>
                    <a:lnTo>
                      <a:pt x="17829" y="30737"/>
                    </a:lnTo>
                    <a:lnTo>
                      <a:pt x="17945" y="116"/>
                    </a:lnTo>
                    <a:lnTo>
                      <a:pt x="17713" y="0"/>
                    </a:lnTo>
                    <a:close/>
                  </a:path>
                </a:pathLst>
              </a:custGeom>
              <a:gradFill>
                <a:gsLst>
                  <a:gs pos="0">
                    <a:srgbClr val="ECADBA"/>
                  </a:gs>
                  <a:gs pos="100000">
                    <a:schemeClr val="accent3"/>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8" name="Google Shape;718;p28"/>
              <p:cNvSpPr/>
              <p:nvPr/>
            </p:nvSpPr>
            <p:spPr>
              <a:xfrm>
                <a:off x="7153950" y="3236768"/>
                <a:ext cx="1130937" cy="648191"/>
              </a:xfrm>
              <a:custGeom>
                <a:avLst/>
                <a:gdLst/>
                <a:ahLst/>
                <a:cxnLst/>
                <a:rect l="l" t="t" r="r" b="b"/>
                <a:pathLst>
                  <a:path w="53428" h="30622" extrusionOk="0">
                    <a:moveTo>
                      <a:pt x="35686" y="1"/>
                    </a:moveTo>
                    <a:lnTo>
                      <a:pt x="17973" y="117"/>
                    </a:lnTo>
                    <a:lnTo>
                      <a:pt x="232" y="10246"/>
                    </a:lnTo>
                    <a:cubicBezTo>
                      <a:pt x="232" y="10246"/>
                      <a:pt x="0" y="20260"/>
                      <a:pt x="116" y="20376"/>
                    </a:cubicBezTo>
                    <a:lnTo>
                      <a:pt x="17973" y="30622"/>
                    </a:lnTo>
                    <a:lnTo>
                      <a:pt x="35802" y="30622"/>
                    </a:lnTo>
                    <a:lnTo>
                      <a:pt x="53428" y="20376"/>
                    </a:lnTo>
                    <a:lnTo>
                      <a:pt x="53428" y="10131"/>
                    </a:lnTo>
                    <a:lnTo>
                      <a:pt x="35686" y="1"/>
                    </a:lnTo>
                    <a:close/>
                  </a:path>
                </a:pathLst>
              </a:custGeom>
              <a:solidFill>
                <a:srgbClr val="9F5E6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9" name="Google Shape;719;p28"/>
              <p:cNvSpPr/>
              <p:nvPr/>
            </p:nvSpPr>
            <p:spPr>
              <a:xfrm>
                <a:off x="7263598" y="2600854"/>
                <a:ext cx="911028" cy="1159132"/>
              </a:xfrm>
              <a:custGeom>
                <a:avLst/>
                <a:gdLst/>
                <a:ahLst/>
                <a:cxnLst/>
                <a:rect l="l" t="t" r="r" b="b"/>
                <a:pathLst>
                  <a:path w="43039" h="54760" extrusionOk="0">
                    <a:moveTo>
                      <a:pt x="28828" y="0"/>
                    </a:moveTo>
                    <a:lnTo>
                      <a:pt x="14472" y="116"/>
                    </a:lnTo>
                    <a:lnTo>
                      <a:pt x="117" y="8336"/>
                    </a:lnTo>
                    <a:cubicBezTo>
                      <a:pt x="117" y="8336"/>
                      <a:pt x="1" y="46308"/>
                      <a:pt x="117" y="46424"/>
                    </a:cubicBezTo>
                    <a:lnTo>
                      <a:pt x="14472" y="54760"/>
                    </a:lnTo>
                    <a:lnTo>
                      <a:pt x="28828" y="54760"/>
                    </a:lnTo>
                    <a:lnTo>
                      <a:pt x="43038" y="46424"/>
                    </a:lnTo>
                    <a:lnTo>
                      <a:pt x="43038" y="8220"/>
                    </a:lnTo>
                    <a:lnTo>
                      <a:pt x="28828" y="0"/>
                    </a:lnTo>
                    <a:close/>
                  </a:path>
                </a:pathLst>
              </a:custGeom>
              <a:gradFill>
                <a:gsLst>
                  <a:gs pos="0">
                    <a:srgbClr val="ECADBA"/>
                  </a:gs>
                  <a:gs pos="100000">
                    <a:schemeClr val="accent3"/>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20" name="Google Shape;720;p28"/>
              <p:cNvSpPr/>
              <p:nvPr/>
            </p:nvSpPr>
            <p:spPr>
              <a:xfrm>
                <a:off x="7873793" y="2603310"/>
                <a:ext cx="300833" cy="1156677"/>
              </a:xfrm>
              <a:custGeom>
                <a:avLst/>
                <a:gdLst/>
                <a:ahLst/>
                <a:cxnLst/>
                <a:rect l="l" t="t" r="r" b="b"/>
                <a:pathLst>
                  <a:path w="14212" h="54644" extrusionOk="0">
                    <a:moveTo>
                      <a:pt x="1" y="0"/>
                    </a:moveTo>
                    <a:lnTo>
                      <a:pt x="1" y="54644"/>
                    </a:lnTo>
                    <a:lnTo>
                      <a:pt x="14211" y="46308"/>
                    </a:lnTo>
                    <a:lnTo>
                      <a:pt x="14211" y="8104"/>
                    </a:lnTo>
                    <a:lnTo>
                      <a:pt x="1" y="0"/>
                    </a:lnTo>
                    <a:close/>
                  </a:path>
                </a:pathLst>
              </a:custGeom>
              <a:gradFill>
                <a:gsLst>
                  <a:gs pos="0">
                    <a:srgbClr val="ECADBA"/>
                  </a:gs>
                  <a:gs pos="100000">
                    <a:schemeClr val="accent3"/>
                  </a:gs>
                </a:gsLst>
                <a:lin ang="0"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21" name="Google Shape;721;p28"/>
              <p:cNvSpPr/>
              <p:nvPr/>
            </p:nvSpPr>
            <p:spPr>
              <a:xfrm>
                <a:off x="7263598" y="2604500"/>
                <a:ext cx="306357" cy="1156677"/>
              </a:xfrm>
              <a:custGeom>
                <a:avLst/>
                <a:gdLst/>
                <a:ahLst/>
                <a:cxnLst/>
                <a:rect l="l" t="t" r="r" b="b"/>
                <a:pathLst>
                  <a:path w="14473" h="54644" extrusionOk="0">
                    <a:moveTo>
                      <a:pt x="14472" y="0"/>
                    </a:moveTo>
                    <a:lnTo>
                      <a:pt x="117" y="8220"/>
                    </a:lnTo>
                    <a:cubicBezTo>
                      <a:pt x="117" y="8220"/>
                      <a:pt x="1" y="46192"/>
                      <a:pt x="117" y="46308"/>
                    </a:cubicBezTo>
                    <a:lnTo>
                      <a:pt x="14472" y="54644"/>
                    </a:lnTo>
                    <a:lnTo>
                      <a:pt x="14472" y="0"/>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22" name="Google Shape;722;p28"/>
              <p:cNvSpPr/>
              <p:nvPr/>
            </p:nvSpPr>
            <p:spPr>
              <a:xfrm>
                <a:off x="7263598" y="2600854"/>
                <a:ext cx="911028" cy="526288"/>
              </a:xfrm>
              <a:custGeom>
                <a:avLst/>
                <a:gdLst/>
                <a:ahLst/>
                <a:cxnLst/>
                <a:rect l="l" t="t" r="r" b="b"/>
                <a:pathLst>
                  <a:path w="43039" h="24863" extrusionOk="0">
                    <a:moveTo>
                      <a:pt x="28828" y="0"/>
                    </a:moveTo>
                    <a:lnTo>
                      <a:pt x="14472" y="116"/>
                    </a:lnTo>
                    <a:lnTo>
                      <a:pt x="117" y="8336"/>
                    </a:lnTo>
                    <a:cubicBezTo>
                      <a:pt x="117" y="8336"/>
                      <a:pt x="1" y="16411"/>
                      <a:pt x="117" y="16527"/>
                    </a:cubicBezTo>
                    <a:lnTo>
                      <a:pt x="14472" y="24862"/>
                    </a:lnTo>
                    <a:lnTo>
                      <a:pt x="28828" y="24862"/>
                    </a:lnTo>
                    <a:lnTo>
                      <a:pt x="43038" y="16527"/>
                    </a:lnTo>
                    <a:lnTo>
                      <a:pt x="43038" y="8336"/>
                    </a:lnTo>
                    <a:lnTo>
                      <a:pt x="28828" y="0"/>
                    </a:lnTo>
                    <a:close/>
                  </a:path>
                </a:pathLst>
              </a:custGeom>
              <a:solidFill>
                <a:srgbClr val="ECADB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23" name="Google Shape;723;p28"/>
              <p:cNvSpPr/>
              <p:nvPr/>
            </p:nvSpPr>
            <p:spPr>
              <a:xfrm>
                <a:off x="7447395" y="2694520"/>
                <a:ext cx="387831" cy="201388"/>
              </a:xfrm>
              <a:custGeom>
                <a:avLst/>
                <a:gdLst/>
                <a:ahLst/>
                <a:cxnLst/>
                <a:rect l="l" t="t" r="r" b="b"/>
                <a:pathLst>
                  <a:path w="18322" h="9514" extrusionOk="0">
                    <a:moveTo>
                      <a:pt x="14607" y="997"/>
                    </a:moveTo>
                    <a:cubicBezTo>
                      <a:pt x="14901" y="997"/>
                      <a:pt x="15136" y="1042"/>
                      <a:pt x="15311" y="1132"/>
                    </a:cubicBezTo>
                    <a:cubicBezTo>
                      <a:pt x="16411" y="1740"/>
                      <a:pt x="14703" y="3303"/>
                      <a:pt x="10970" y="5474"/>
                    </a:cubicBezTo>
                    <a:cubicBezTo>
                      <a:pt x="7965" y="7314"/>
                      <a:pt x="5428" y="8461"/>
                      <a:pt x="3979" y="8461"/>
                    </a:cubicBezTo>
                    <a:cubicBezTo>
                      <a:pt x="3628" y="8461"/>
                      <a:pt x="3341" y="8393"/>
                      <a:pt x="3126" y="8252"/>
                    </a:cubicBezTo>
                    <a:cubicBezTo>
                      <a:pt x="2171" y="7644"/>
                      <a:pt x="3734" y="6082"/>
                      <a:pt x="7583" y="3795"/>
                    </a:cubicBezTo>
                    <a:cubicBezTo>
                      <a:pt x="10847" y="1903"/>
                      <a:pt x="13299" y="997"/>
                      <a:pt x="14607" y="997"/>
                    </a:cubicBezTo>
                    <a:close/>
                    <a:moveTo>
                      <a:pt x="15334" y="0"/>
                    </a:moveTo>
                    <a:cubicBezTo>
                      <a:pt x="13400" y="0"/>
                      <a:pt x="10315" y="1079"/>
                      <a:pt x="6513" y="3303"/>
                    </a:cubicBezTo>
                    <a:cubicBezTo>
                      <a:pt x="1679" y="6082"/>
                      <a:pt x="1" y="8252"/>
                      <a:pt x="1563" y="9092"/>
                    </a:cubicBezTo>
                    <a:cubicBezTo>
                      <a:pt x="2041" y="9372"/>
                      <a:pt x="2657" y="9513"/>
                      <a:pt x="3398" y="9513"/>
                    </a:cubicBezTo>
                    <a:cubicBezTo>
                      <a:pt x="5486" y="9513"/>
                      <a:pt x="8562" y="8389"/>
                      <a:pt x="12301" y="6082"/>
                    </a:cubicBezTo>
                    <a:cubicBezTo>
                      <a:pt x="16990" y="3187"/>
                      <a:pt x="18321" y="1248"/>
                      <a:pt x="16758" y="293"/>
                    </a:cubicBezTo>
                    <a:cubicBezTo>
                      <a:pt x="16396" y="99"/>
                      <a:pt x="15917" y="0"/>
                      <a:pt x="15334"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24" name="Google Shape;724;p28"/>
              <p:cNvSpPr/>
              <p:nvPr/>
            </p:nvSpPr>
            <p:spPr>
              <a:xfrm>
                <a:off x="7641607" y="2790155"/>
                <a:ext cx="331462" cy="204034"/>
              </a:xfrm>
              <a:custGeom>
                <a:avLst/>
                <a:gdLst/>
                <a:ahLst/>
                <a:cxnLst/>
                <a:rect l="l" t="t" r="r" b="b"/>
                <a:pathLst>
                  <a:path w="15659" h="9639" extrusionOk="0">
                    <a:moveTo>
                      <a:pt x="13024" y="1072"/>
                    </a:moveTo>
                    <a:lnTo>
                      <a:pt x="13024" y="1072"/>
                    </a:lnTo>
                    <a:cubicBezTo>
                      <a:pt x="12301" y="1448"/>
                      <a:pt x="11577" y="1911"/>
                      <a:pt x="10854" y="2287"/>
                    </a:cubicBezTo>
                    <a:cubicBezTo>
                      <a:pt x="8915" y="3474"/>
                      <a:pt x="7960" y="4082"/>
                      <a:pt x="5789" y="5413"/>
                    </a:cubicBezTo>
                    <a:cubicBezTo>
                      <a:pt x="4689" y="4805"/>
                      <a:pt x="4081" y="4458"/>
                      <a:pt x="2895" y="3850"/>
                    </a:cubicBezTo>
                    <a:cubicBezTo>
                      <a:pt x="3010" y="3850"/>
                      <a:pt x="3010" y="3850"/>
                      <a:pt x="3010" y="3734"/>
                    </a:cubicBezTo>
                    <a:cubicBezTo>
                      <a:pt x="5905" y="3011"/>
                      <a:pt x="7467" y="2519"/>
                      <a:pt x="10246" y="1795"/>
                    </a:cubicBezTo>
                    <a:cubicBezTo>
                      <a:pt x="11085" y="1564"/>
                      <a:pt x="11925" y="1303"/>
                      <a:pt x="13024" y="1072"/>
                    </a:cubicBezTo>
                    <a:close/>
                    <a:moveTo>
                      <a:pt x="14327" y="1"/>
                    </a:moveTo>
                    <a:cubicBezTo>
                      <a:pt x="9870" y="840"/>
                      <a:pt x="6860" y="1795"/>
                      <a:pt x="1563" y="3358"/>
                    </a:cubicBezTo>
                    <a:cubicBezTo>
                      <a:pt x="955" y="3618"/>
                      <a:pt x="724" y="3850"/>
                      <a:pt x="116" y="4082"/>
                    </a:cubicBezTo>
                    <a:cubicBezTo>
                      <a:pt x="1679" y="5066"/>
                      <a:pt x="2518" y="5529"/>
                      <a:pt x="4197" y="6368"/>
                    </a:cubicBezTo>
                    <a:cubicBezTo>
                      <a:pt x="2403" y="7468"/>
                      <a:pt x="1563" y="7960"/>
                      <a:pt x="0" y="8915"/>
                    </a:cubicBezTo>
                    <a:cubicBezTo>
                      <a:pt x="463" y="9146"/>
                      <a:pt x="724" y="9407"/>
                      <a:pt x="1071" y="9639"/>
                    </a:cubicBezTo>
                    <a:cubicBezTo>
                      <a:pt x="2634" y="8683"/>
                      <a:pt x="3473" y="8076"/>
                      <a:pt x="5297" y="7092"/>
                    </a:cubicBezTo>
                    <a:cubicBezTo>
                      <a:pt x="5789" y="7352"/>
                      <a:pt x="6020" y="7468"/>
                      <a:pt x="6512" y="7815"/>
                    </a:cubicBezTo>
                    <a:cubicBezTo>
                      <a:pt x="7236" y="7352"/>
                      <a:pt x="7467" y="7236"/>
                      <a:pt x="8191" y="6744"/>
                    </a:cubicBezTo>
                    <a:cubicBezTo>
                      <a:pt x="7699" y="6513"/>
                      <a:pt x="7467" y="6368"/>
                      <a:pt x="6975" y="6021"/>
                    </a:cubicBezTo>
                    <a:cubicBezTo>
                      <a:pt x="10854" y="3734"/>
                      <a:pt x="13024" y="2403"/>
                      <a:pt x="15658" y="724"/>
                    </a:cubicBezTo>
                    <a:cubicBezTo>
                      <a:pt x="15195" y="464"/>
                      <a:pt x="14819" y="232"/>
                      <a:pt x="14327"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725" name="Google Shape;725;p28"/>
            <p:cNvGrpSpPr/>
            <p:nvPr/>
          </p:nvGrpSpPr>
          <p:grpSpPr>
            <a:xfrm>
              <a:off x="6894753" y="1135225"/>
              <a:ext cx="1783113" cy="844525"/>
              <a:chOff x="6695081" y="1088750"/>
              <a:chExt cx="2216700" cy="844525"/>
            </a:xfrm>
          </p:grpSpPr>
          <p:sp>
            <p:nvSpPr>
              <p:cNvPr id="726" name="Google Shape;726;p28"/>
              <p:cNvSpPr txBox="1"/>
              <p:nvPr/>
            </p:nvSpPr>
            <p:spPr>
              <a:xfrm>
                <a:off x="6695081" y="1088750"/>
                <a:ext cx="2216700" cy="354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267"/>
                  <a:buFont typeface="Arial"/>
                  <a:buNone/>
                </a:pPr>
                <a:r>
                  <a:rPr lang="en-MY" sz="2267" b="0" i="0" u="none" strike="noStrike" cap="none">
                    <a:solidFill>
                      <a:schemeClr val="accent3"/>
                    </a:solidFill>
                    <a:latin typeface="Fira Sans Extra Condensed Medium"/>
                    <a:ea typeface="Fira Sans Extra Condensed Medium"/>
                    <a:cs typeface="Fira Sans Extra Condensed Medium"/>
                    <a:sym typeface="Fira Sans Extra Condensed Medium"/>
                  </a:rPr>
                  <a:t>Budaya</a:t>
                </a:r>
                <a:endParaRPr sz="2267" b="0" i="0" u="none" strike="noStrike" cap="none">
                  <a:solidFill>
                    <a:schemeClr val="accent3"/>
                  </a:solidFill>
                  <a:latin typeface="Fira Sans Extra Condensed Medium"/>
                  <a:ea typeface="Fira Sans Extra Condensed Medium"/>
                  <a:cs typeface="Fira Sans Extra Condensed Medium"/>
                  <a:sym typeface="Fira Sans Extra Condensed Medium"/>
                </a:endParaRPr>
              </a:p>
            </p:txBody>
          </p:sp>
          <p:sp>
            <p:nvSpPr>
              <p:cNvPr id="727" name="Google Shape;727;p28"/>
              <p:cNvSpPr txBox="1"/>
              <p:nvPr/>
            </p:nvSpPr>
            <p:spPr>
              <a:xfrm>
                <a:off x="6695081" y="1360575"/>
                <a:ext cx="2216700" cy="5727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Fira Sans"/>
                  <a:ea typeface="Fira Sans"/>
                  <a:cs typeface="Fira Sans"/>
                  <a:sym typeface="Fira Sans"/>
                </a:endParaRPr>
              </a:p>
            </p:txBody>
          </p:sp>
        </p:grpSp>
        <p:cxnSp>
          <p:nvCxnSpPr>
            <p:cNvPr id="728" name="Google Shape;728;p28"/>
            <p:cNvCxnSpPr/>
            <p:nvPr/>
          </p:nvCxnSpPr>
          <p:spPr>
            <a:xfrm>
              <a:off x="7786312" y="1979757"/>
              <a:ext cx="0" cy="549000"/>
            </a:xfrm>
            <a:prstGeom prst="straightConnector1">
              <a:avLst/>
            </a:prstGeom>
            <a:noFill/>
            <a:ln w="19050" cap="flat" cmpd="sng">
              <a:solidFill>
                <a:schemeClr val="accent3"/>
              </a:solidFill>
              <a:prstDash val="solid"/>
              <a:round/>
              <a:headEnd type="none" w="sm" len="sm"/>
              <a:tailEnd type="diamond" w="med" len="med"/>
            </a:ln>
          </p:spPr>
        </p:cxnSp>
      </p:grpSp>
      <p:sp>
        <p:nvSpPr>
          <p:cNvPr id="729" name="Google Shape;729;p28"/>
          <p:cNvSpPr txBox="1">
            <a:spLocks noGrp="1"/>
          </p:cNvSpPr>
          <p:nvPr>
            <p:ph type="title"/>
          </p:nvPr>
        </p:nvSpPr>
        <p:spPr>
          <a:xfrm>
            <a:off x="609600" y="491767"/>
            <a:ext cx="10972800" cy="763600"/>
          </a:xfrm>
          <a:prstGeom prst="rect">
            <a:avLst/>
          </a:prstGeom>
          <a:noFill/>
          <a:ln>
            <a:noFill/>
          </a:ln>
        </p:spPr>
        <p:txBody>
          <a:bodyPr spcFirstLastPara="1" wrap="square" lIns="121900" tIns="121900" rIns="121900" bIns="121900" anchor="t" anchorCtr="0">
            <a:noAutofit/>
          </a:bodyPr>
          <a:lstStyle/>
          <a:p>
            <a:pPr marL="0" lvl="0" indent="0" algn="ctr" rtl="0">
              <a:lnSpc>
                <a:spcPct val="90000"/>
              </a:lnSpc>
              <a:spcBef>
                <a:spcPts val="0"/>
              </a:spcBef>
              <a:spcAft>
                <a:spcPts val="0"/>
              </a:spcAft>
              <a:buClr>
                <a:srgbClr val="000000"/>
              </a:buClr>
              <a:buSzPts val="1800"/>
              <a:buFont typeface="Lato"/>
              <a:buNone/>
            </a:pPr>
            <a:r>
              <a:rPr lang="en-MY"/>
              <a:t>FAKTOR MEMPENGARUHI PEMBENTUKAN JATI DIRI</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pic>
        <p:nvPicPr>
          <p:cNvPr id="734" name="Google Shape;734;p29"/>
          <p:cNvPicPr preferRelativeResize="0"/>
          <p:nvPr/>
        </p:nvPicPr>
        <p:blipFill rotWithShape="1">
          <a:blip r:embed="rId3">
            <a:alphaModFix/>
          </a:blip>
          <a:srcRect l="1383" r="1646" b="-2"/>
          <a:stretch/>
        </p:blipFill>
        <p:spPr>
          <a:xfrm>
            <a:off x="227395" y="1365394"/>
            <a:ext cx="5688000" cy="3915456"/>
          </a:xfrm>
          <a:custGeom>
            <a:avLst/>
            <a:gdLst/>
            <a:ahLst/>
            <a:cxnLst/>
            <a:rect l="l" t="t" r="r" b="b"/>
            <a:pathLst>
              <a:path w="7761924" h="5343065" extrusionOk="0">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a:noFill/>
          <a:ln>
            <a:noFill/>
          </a:ln>
        </p:spPr>
      </p:pic>
      <p:sp>
        <p:nvSpPr>
          <p:cNvPr id="735" name="Google Shape;735;p29"/>
          <p:cNvSpPr txBox="1"/>
          <p:nvPr/>
        </p:nvSpPr>
        <p:spPr>
          <a:xfrm>
            <a:off x="5722623" y="1007352"/>
            <a:ext cx="6104020" cy="50808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400"/>
              <a:buFont typeface="Noto Sans Symbols"/>
              <a:buChar char="▪"/>
            </a:pPr>
            <a:r>
              <a:rPr lang="en-MY" sz="2000" b="0" i="0" u="none" strike="noStrike" cap="none">
                <a:solidFill>
                  <a:srgbClr val="000000"/>
                </a:solidFill>
                <a:latin typeface="Calibri"/>
                <a:ea typeface="Calibri"/>
                <a:cs typeface="Calibri"/>
                <a:sym typeface="Calibri"/>
              </a:rPr>
              <a:t>Lima ciri jati diri  warga UTM yang perlu difahami :</a:t>
            </a:r>
            <a:endParaRPr sz="1600" b="0" i="0" u="none" strike="noStrike" cap="none">
              <a:solidFill>
                <a:schemeClr val="dk1"/>
              </a:solidFill>
              <a:latin typeface="Calibri"/>
              <a:ea typeface="Calibri"/>
              <a:cs typeface="Calibri"/>
              <a:sym typeface="Calibri"/>
            </a:endParaRPr>
          </a:p>
          <a:p>
            <a:pPr marL="800100" marR="0" lvl="1" indent="-342900" algn="l" rtl="0">
              <a:lnSpc>
                <a:spcPct val="100000"/>
              </a:lnSpc>
              <a:spcBef>
                <a:spcPts val="115"/>
              </a:spcBef>
              <a:spcAft>
                <a:spcPts val="0"/>
              </a:spcAft>
              <a:buClr>
                <a:srgbClr val="000000"/>
              </a:buClr>
              <a:buSzPts val="2400"/>
              <a:buFont typeface="Noto Sans Symbols"/>
              <a:buChar char="▪"/>
            </a:pPr>
            <a:r>
              <a:rPr lang="en-MY" sz="2000" b="0" i="0" u="none" strike="noStrike" cap="none">
                <a:solidFill>
                  <a:srgbClr val="000000"/>
                </a:solidFill>
                <a:latin typeface="Calibri"/>
                <a:ea typeface="Calibri"/>
                <a:cs typeface="Calibri"/>
                <a:sym typeface="Calibri"/>
              </a:rPr>
              <a:t>bertugas demi </a:t>
            </a:r>
            <a:r>
              <a:rPr lang="en-MY" sz="2000" b="1" i="0" u="none" strike="noStrike" cap="none">
                <a:solidFill>
                  <a:srgbClr val="000000"/>
                </a:solidFill>
                <a:latin typeface="Calibri"/>
                <a:ea typeface="Calibri"/>
                <a:cs typeface="Calibri"/>
                <a:sym typeface="Calibri"/>
              </a:rPr>
              <a:t>mencapai redha Allah SWT </a:t>
            </a:r>
            <a:r>
              <a:rPr lang="en-MY" sz="2000" b="0" i="0" u="none" strike="noStrike" cap="none">
                <a:solidFill>
                  <a:srgbClr val="000000"/>
                </a:solidFill>
                <a:latin typeface="Calibri"/>
                <a:ea typeface="Calibri"/>
                <a:cs typeface="Calibri"/>
                <a:sym typeface="Calibri"/>
              </a:rPr>
              <a:t>yang sudah tentunya menuntut untuk kita supaya </a:t>
            </a:r>
            <a:r>
              <a:rPr lang="en-MY" sz="2000" b="1" i="0" u="none" strike="noStrike" cap="none">
                <a:solidFill>
                  <a:srgbClr val="000000"/>
                </a:solidFill>
                <a:latin typeface="Calibri"/>
                <a:ea typeface="Calibri"/>
                <a:cs typeface="Calibri"/>
                <a:sym typeface="Calibri"/>
              </a:rPr>
              <a:t>lebih jujur dan berintegriti </a:t>
            </a:r>
            <a:r>
              <a:rPr lang="en-MY" sz="2000" b="0" i="0" u="none" strike="noStrike" cap="none">
                <a:solidFill>
                  <a:srgbClr val="000000"/>
                </a:solidFill>
                <a:latin typeface="Calibri"/>
                <a:ea typeface="Calibri"/>
                <a:cs typeface="Calibri"/>
                <a:sym typeface="Calibri"/>
              </a:rPr>
              <a:t>dalam melaksanakan kerja harian kita;</a:t>
            </a:r>
            <a:endParaRPr sz="1600" b="0" i="0" u="none" strike="noStrike" cap="none">
              <a:solidFill>
                <a:schemeClr val="dk1"/>
              </a:solidFill>
              <a:latin typeface="Calibri"/>
              <a:ea typeface="Calibri"/>
              <a:cs typeface="Calibri"/>
              <a:sym typeface="Calibri"/>
            </a:endParaRPr>
          </a:p>
          <a:p>
            <a:pPr marL="800100" marR="0" lvl="1" indent="-342900" algn="l" rtl="0">
              <a:lnSpc>
                <a:spcPct val="100000"/>
              </a:lnSpc>
              <a:spcBef>
                <a:spcPts val="115"/>
              </a:spcBef>
              <a:spcAft>
                <a:spcPts val="0"/>
              </a:spcAft>
              <a:buClr>
                <a:srgbClr val="000000"/>
              </a:buClr>
              <a:buSzPts val="2400"/>
              <a:buFont typeface="Noto Sans Symbols"/>
              <a:buChar char="▪"/>
            </a:pPr>
            <a:r>
              <a:rPr lang="en-MY" sz="2000" b="0" i="0" u="none" strike="noStrike" cap="none">
                <a:solidFill>
                  <a:srgbClr val="000000"/>
                </a:solidFill>
                <a:latin typeface="Calibri"/>
                <a:ea typeface="Calibri"/>
                <a:cs typeface="Calibri"/>
                <a:sym typeface="Calibri"/>
              </a:rPr>
              <a:t> </a:t>
            </a:r>
            <a:r>
              <a:rPr lang="en-MY" sz="2000" b="1" i="0" u="none" strike="noStrike" cap="none">
                <a:solidFill>
                  <a:srgbClr val="000000"/>
                </a:solidFill>
                <a:latin typeface="Calibri"/>
                <a:ea typeface="Calibri"/>
                <a:cs typeface="Calibri"/>
                <a:sym typeface="Calibri"/>
              </a:rPr>
              <a:t>berhikmah dan menonjolkan sifat kesarjanaan yang tinggi </a:t>
            </a:r>
            <a:r>
              <a:rPr lang="en-MY" sz="2000" b="0" i="0" u="none" strike="noStrike" cap="none">
                <a:solidFill>
                  <a:srgbClr val="000000"/>
                </a:solidFill>
                <a:latin typeface="Calibri"/>
                <a:ea typeface="Calibri"/>
                <a:cs typeface="Calibri"/>
                <a:sym typeface="Calibri"/>
              </a:rPr>
              <a:t>yang bakal dijadikan panduan dan juga rujukan masyarakat;</a:t>
            </a:r>
            <a:endParaRPr sz="1600" b="0" i="0" u="none" strike="noStrike" cap="none">
              <a:solidFill>
                <a:schemeClr val="dk1"/>
              </a:solidFill>
              <a:latin typeface="Calibri"/>
              <a:ea typeface="Calibri"/>
              <a:cs typeface="Calibri"/>
              <a:sym typeface="Calibri"/>
            </a:endParaRPr>
          </a:p>
          <a:p>
            <a:pPr marL="800100" marR="0" lvl="1" indent="-342900" algn="l" rtl="0">
              <a:lnSpc>
                <a:spcPct val="100000"/>
              </a:lnSpc>
              <a:spcBef>
                <a:spcPts val="115"/>
              </a:spcBef>
              <a:spcAft>
                <a:spcPts val="0"/>
              </a:spcAft>
              <a:buClr>
                <a:srgbClr val="000000"/>
              </a:buClr>
              <a:buSzPts val="2400"/>
              <a:buFont typeface="Noto Sans Symbols"/>
              <a:buChar char="▪"/>
            </a:pPr>
            <a:r>
              <a:rPr lang="en-MY" sz="2000" b="1" i="0" u="none" strike="noStrike" cap="none">
                <a:solidFill>
                  <a:srgbClr val="000000"/>
                </a:solidFill>
                <a:latin typeface="Calibri"/>
                <a:ea typeface="Calibri"/>
                <a:cs typeface="Calibri"/>
                <a:sym typeface="Calibri"/>
              </a:rPr>
              <a:t>tekal dan jelas </a:t>
            </a:r>
            <a:r>
              <a:rPr lang="en-MY" sz="2000" b="0" i="0" u="none" strike="noStrike" cap="none">
                <a:solidFill>
                  <a:srgbClr val="000000"/>
                </a:solidFill>
                <a:latin typeface="Calibri"/>
                <a:ea typeface="Calibri"/>
                <a:cs typeface="Calibri"/>
                <a:sym typeface="Calibri"/>
              </a:rPr>
              <a:t>dengan </a:t>
            </a:r>
            <a:r>
              <a:rPr lang="en-MY" sz="2000" b="1" i="0" u="none" strike="noStrike" cap="none">
                <a:solidFill>
                  <a:srgbClr val="000000"/>
                </a:solidFill>
                <a:latin typeface="Calibri"/>
                <a:ea typeface="Calibri"/>
                <a:cs typeface="Calibri"/>
                <a:sym typeface="Calibri"/>
              </a:rPr>
              <a:t>matlamat dan misi UTM</a:t>
            </a:r>
            <a:r>
              <a:rPr lang="en-MY" sz="2000" b="0" i="0" u="none" strike="noStrike" cap="none">
                <a:solidFill>
                  <a:srgbClr val="000000"/>
                </a:solidFill>
                <a:latin typeface="Calibri"/>
                <a:ea typeface="Calibri"/>
                <a:cs typeface="Calibri"/>
                <a:sym typeface="Calibri"/>
              </a:rPr>
              <a:t>;</a:t>
            </a:r>
            <a:endParaRPr sz="2000" b="1" i="0" u="none" strike="noStrike" cap="none">
              <a:solidFill>
                <a:srgbClr val="000000"/>
              </a:solidFill>
              <a:latin typeface="Calibri"/>
              <a:ea typeface="Calibri"/>
              <a:cs typeface="Calibri"/>
              <a:sym typeface="Calibri"/>
            </a:endParaRPr>
          </a:p>
          <a:p>
            <a:pPr marL="800100" marR="0" lvl="1" indent="-342900" algn="l" rtl="0">
              <a:lnSpc>
                <a:spcPct val="100000"/>
              </a:lnSpc>
              <a:spcBef>
                <a:spcPts val="115"/>
              </a:spcBef>
              <a:spcAft>
                <a:spcPts val="0"/>
              </a:spcAft>
              <a:buClr>
                <a:srgbClr val="000000"/>
              </a:buClr>
              <a:buSzPts val="2400"/>
              <a:buFont typeface="Noto Sans Symbols"/>
              <a:buChar char="▪"/>
            </a:pPr>
            <a:r>
              <a:rPr lang="en-MY" sz="2000" b="0" i="0" u="none" strike="noStrike" cap="none">
                <a:solidFill>
                  <a:srgbClr val="000000"/>
                </a:solidFill>
                <a:latin typeface="Calibri"/>
                <a:ea typeface="Calibri"/>
                <a:cs typeface="Calibri"/>
                <a:sym typeface="Calibri"/>
              </a:rPr>
              <a:t>mendampingi dan </a:t>
            </a:r>
            <a:r>
              <a:rPr lang="en-MY" sz="2000" b="1" i="0" u="none" strike="noStrike" cap="none">
                <a:solidFill>
                  <a:srgbClr val="000000"/>
                </a:solidFill>
                <a:latin typeface="Calibri"/>
                <a:ea typeface="Calibri"/>
                <a:cs typeface="Calibri"/>
                <a:sym typeface="Calibri"/>
              </a:rPr>
              <a:t>menyantuni komuniti </a:t>
            </a:r>
            <a:r>
              <a:rPr lang="en-MY" sz="2000" b="0" i="0" u="none" strike="noStrike" cap="none">
                <a:solidFill>
                  <a:srgbClr val="000000"/>
                </a:solidFill>
                <a:latin typeface="Calibri"/>
                <a:ea typeface="Calibri"/>
                <a:cs typeface="Calibri"/>
                <a:sym typeface="Calibri"/>
              </a:rPr>
              <a:t>dengan budi bahasa yang tinggi;</a:t>
            </a:r>
            <a:endParaRPr sz="1600" b="0" i="0" u="none" strike="noStrike" cap="none">
              <a:solidFill>
                <a:schemeClr val="dk1"/>
              </a:solidFill>
              <a:latin typeface="Calibri"/>
              <a:ea typeface="Calibri"/>
              <a:cs typeface="Calibri"/>
              <a:sym typeface="Calibri"/>
            </a:endParaRPr>
          </a:p>
          <a:p>
            <a:pPr marL="800100" marR="0" lvl="1" indent="-342900" algn="l" rtl="0">
              <a:lnSpc>
                <a:spcPct val="100000"/>
              </a:lnSpc>
              <a:spcBef>
                <a:spcPts val="115"/>
              </a:spcBef>
              <a:spcAft>
                <a:spcPts val="0"/>
              </a:spcAft>
              <a:buClr>
                <a:srgbClr val="000000"/>
              </a:buClr>
              <a:buSzPts val="2400"/>
              <a:buFont typeface="Noto Sans Symbols"/>
              <a:buChar char="▪"/>
            </a:pPr>
            <a:r>
              <a:rPr lang="en-MY" sz="2000" b="0" i="0" u="none" strike="noStrike" cap="none">
                <a:solidFill>
                  <a:srgbClr val="000000"/>
                </a:solidFill>
                <a:latin typeface="Calibri"/>
                <a:ea typeface="Calibri"/>
                <a:cs typeface="Calibri"/>
                <a:sym typeface="Calibri"/>
              </a:rPr>
              <a:t>Ini sesuai dengan fungsi kita sebagai pusat pembangunan dan penyelidikan ilmu sains dan teknologi yang </a:t>
            </a:r>
            <a:r>
              <a:rPr lang="en-MY" sz="2000" b="1" i="0" u="none" strike="noStrike" cap="none">
                <a:solidFill>
                  <a:srgbClr val="000000"/>
                </a:solidFill>
                <a:latin typeface="Calibri"/>
                <a:ea typeface="Calibri"/>
                <a:cs typeface="Calibri"/>
                <a:sym typeface="Calibri"/>
              </a:rPr>
              <a:t>menjadi ‘tiang seri’ dalam pembangunan negara</a:t>
            </a:r>
            <a:r>
              <a:rPr lang="en-MY" sz="2000" b="0" i="0" u="none" strike="noStrike" cap="none">
                <a:solidFill>
                  <a:srgbClr val="000000"/>
                </a:solidFill>
                <a:latin typeface="Calibri"/>
                <a:ea typeface="Calibri"/>
                <a:cs typeface="Calibri"/>
                <a:sym typeface="Calibri"/>
              </a:rPr>
              <a:t> pada jangka masa panjang.</a:t>
            </a:r>
            <a:endParaRPr sz="2000" b="0" i="0" u="none" strike="noStrike" cap="none">
              <a:solidFill>
                <a:srgbClr val="000000"/>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30"/>
          <p:cNvSpPr txBox="1">
            <a:spLocks noGrp="1"/>
          </p:cNvSpPr>
          <p:nvPr>
            <p:ph type="title"/>
          </p:nvPr>
        </p:nvSpPr>
        <p:spPr>
          <a:xfrm>
            <a:off x="3161000" y="468100"/>
            <a:ext cx="5870000" cy="533200"/>
          </a:xfrm>
          <a:prstGeom prst="rect">
            <a:avLst/>
          </a:prstGeom>
          <a:noFill/>
          <a:ln>
            <a:noFill/>
          </a:ln>
        </p:spPr>
        <p:txBody>
          <a:bodyPr spcFirstLastPara="1" wrap="square" lIns="121900" tIns="121900" rIns="121900" bIns="121900" anchor="ctr" anchorCtr="0">
            <a:noAutofit/>
          </a:bodyPr>
          <a:lstStyle/>
          <a:p>
            <a:pPr marL="0" lvl="0" indent="0" algn="ctr" rtl="0">
              <a:lnSpc>
                <a:spcPct val="90000"/>
              </a:lnSpc>
              <a:spcBef>
                <a:spcPts val="0"/>
              </a:spcBef>
              <a:spcAft>
                <a:spcPts val="0"/>
              </a:spcAft>
              <a:buClr>
                <a:schemeClr val="dk1"/>
              </a:buClr>
              <a:buSzPts val="1100"/>
              <a:buFont typeface="Lato"/>
              <a:buNone/>
            </a:pPr>
            <a:r>
              <a:rPr lang="en-MY"/>
              <a:t>KEPENTINGAN JATI DIRI</a:t>
            </a:r>
            <a:endParaRPr/>
          </a:p>
        </p:txBody>
      </p:sp>
      <p:grpSp>
        <p:nvGrpSpPr>
          <p:cNvPr id="741" name="Google Shape;741;p30"/>
          <p:cNvGrpSpPr/>
          <p:nvPr/>
        </p:nvGrpSpPr>
        <p:grpSpPr>
          <a:xfrm>
            <a:off x="1322072" y="1588213"/>
            <a:ext cx="4285304" cy="1177895"/>
            <a:chOff x="991554" y="1191160"/>
            <a:chExt cx="3213978" cy="883421"/>
          </a:xfrm>
        </p:grpSpPr>
        <p:grpSp>
          <p:nvGrpSpPr>
            <p:cNvPr id="742" name="Google Shape;742;p30"/>
            <p:cNvGrpSpPr/>
            <p:nvPr/>
          </p:nvGrpSpPr>
          <p:grpSpPr>
            <a:xfrm>
              <a:off x="991554" y="1191160"/>
              <a:ext cx="787951" cy="883421"/>
              <a:chOff x="991554" y="1191160"/>
              <a:chExt cx="787951" cy="883421"/>
            </a:xfrm>
          </p:grpSpPr>
          <p:grpSp>
            <p:nvGrpSpPr>
              <p:cNvPr id="743" name="Google Shape;743;p30"/>
              <p:cNvGrpSpPr/>
              <p:nvPr/>
            </p:nvGrpSpPr>
            <p:grpSpPr>
              <a:xfrm>
                <a:off x="991554" y="1191160"/>
                <a:ext cx="787951" cy="883421"/>
                <a:chOff x="997150" y="1245275"/>
                <a:chExt cx="937925" cy="1036150"/>
              </a:xfrm>
            </p:grpSpPr>
            <p:grpSp>
              <p:nvGrpSpPr>
                <p:cNvPr id="744" name="Google Shape;744;p30"/>
                <p:cNvGrpSpPr/>
                <p:nvPr/>
              </p:nvGrpSpPr>
              <p:grpSpPr>
                <a:xfrm>
                  <a:off x="1016500" y="1245275"/>
                  <a:ext cx="918575" cy="1036150"/>
                  <a:chOff x="2069600" y="1689925"/>
                  <a:chExt cx="918575" cy="1036150"/>
                </a:xfrm>
              </p:grpSpPr>
              <p:sp>
                <p:nvSpPr>
                  <p:cNvPr id="745" name="Google Shape;745;p30"/>
                  <p:cNvSpPr/>
                  <p:nvPr/>
                </p:nvSpPr>
                <p:spPr>
                  <a:xfrm>
                    <a:off x="2903625" y="2431975"/>
                    <a:ext cx="29200" cy="25925"/>
                  </a:xfrm>
                  <a:custGeom>
                    <a:avLst/>
                    <a:gdLst/>
                    <a:ahLst/>
                    <a:cxnLst/>
                    <a:rect l="l" t="t" r="r" b="b"/>
                    <a:pathLst>
                      <a:path w="1168" h="1037" extrusionOk="0">
                        <a:moveTo>
                          <a:pt x="643" y="1"/>
                        </a:moveTo>
                        <a:lnTo>
                          <a:pt x="131" y="262"/>
                        </a:lnTo>
                        <a:lnTo>
                          <a:pt x="48" y="251"/>
                        </a:lnTo>
                        <a:lnTo>
                          <a:pt x="48" y="298"/>
                        </a:lnTo>
                        <a:lnTo>
                          <a:pt x="0" y="322"/>
                        </a:lnTo>
                        <a:lnTo>
                          <a:pt x="36" y="393"/>
                        </a:lnTo>
                        <a:lnTo>
                          <a:pt x="0" y="977"/>
                        </a:lnTo>
                        <a:lnTo>
                          <a:pt x="1167" y="1036"/>
                        </a:lnTo>
                        <a:lnTo>
                          <a:pt x="643"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6" name="Google Shape;746;p30"/>
                  <p:cNvSpPr/>
                  <p:nvPr/>
                </p:nvSpPr>
                <p:spPr>
                  <a:xfrm>
                    <a:off x="2126450" y="2393275"/>
                    <a:ext cx="750700" cy="61350"/>
                  </a:xfrm>
                  <a:custGeom>
                    <a:avLst/>
                    <a:gdLst/>
                    <a:ahLst/>
                    <a:cxnLst/>
                    <a:rect l="l" t="t" r="r" b="b"/>
                    <a:pathLst>
                      <a:path w="30028" h="2454" extrusionOk="0">
                        <a:moveTo>
                          <a:pt x="48" y="1"/>
                        </a:moveTo>
                        <a:lnTo>
                          <a:pt x="0" y="715"/>
                        </a:lnTo>
                        <a:lnTo>
                          <a:pt x="1119" y="787"/>
                        </a:lnTo>
                        <a:lnTo>
                          <a:pt x="1155" y="60"/>
                        </a:lnTo>
                        <a:lnTo>
                          <a:pt x="48" y="1"/>
                        </a:lnTo>
                        <a:close/>
                        <a:moveTo>
                          <a:pt x="2274" y="132"/>
                        </a:moveTo>
                        <a:lnTo>
                          <a:pt x="2227" y="846"/>
                        </a:lnTo>
                        <a:lnTo>
                          <a:pt x="3334" y="918"/>
                        </a:lnTo>
                        <a:lnTo>
                          <a:pt x="3382" y="191"/>
                        </a:lnTo>
                        <a:lnTo>
                          <a:pt x="2274" y="132"/>
                        </a:lnTo>
                        <a:close/>
                        <a:moveTo>
                          <a:pt x="4489" y="263"/>
                        </a:moveTo>
                        <a:lnTo>
                          <a:pt x="4453" y="977"/>
                        </a:lnTo>
                        <a:lnTo>
                          <a:pt x="5560" y="1037"/>
                        </a:lnTo>
                        <a:lnTo>
                          <a:pt x="5596" y="322"/>
                        </a:lnTo>
                        <a:lnTo>
                          <a:pt x="4489" y="263"/>
                        </a:lnTo>
                        <a:close/>
                        <a:moveTo>
                          <a:pt x="6703" y="382"/>
                        </a:moveTo>
                        <a:lnTo>
                          <a:pt x="6668" y="1108"/>
                        </a:lnTo>
                        <a:lnTo>
                          <a:pt x="7775" y="1168"/>
                        </a:lnTo>
                        <a:lnTo>
                          <a:pt x="7823" y="453"/>
                        </a:lnTo>
                        <a:lnTo>
                          <a:pt x="6703" y="382"/>
                        </a:lnTo>
                        <a:close/>
                        <a:moveTo>
                          <a:pt x="8930" y="513"/>
                        </a:moveTo>
                        <a:lnTo>
                          <a:pt x="8882" y="1239"/>
                        </a:lnTo>
                        <a:lnTo>
                          <a:pt x="10002" y="1299"/>
                        </a:lnTo>
                        <a:lnTo>
                          <a:pt x="10037" y="584"/>
                        </a:lnTo>
                        <a:lnTo>
                          <a:pt x="8930" y="513"/>
                        </a:lnTo>
                        <a:close/>
                        <a:moveTo>
                          <a:pt x="11145" y="644"/>
                        </a:moveTo>
                        <a:lnTo>
                          <a:pt x="11109" y="1358"/>
                        </a:lnTo>
                        <a:lnTo>
                          <a:pt x="12216" y="1429"/>
                        </a:lnTo>
                        <a:lnTo>
                          <a:pt x="12264" y="703"/>
                        </a:lnTo>
                        <a:lnTo>
                          <a:pt x="11145" y="644"/>
                        </a:lnTo>
                        <a:close/>
                        <a:moveTo>
                          <a:pt x="13371" y="775"/>
                        </a:moveTo>
                        <a:lnTo>
                          <a:pt x="13323" y="1489"/>
                        </a:lnTo>
                        <a:lnTo>
                          <a:pt x="14443" y="1560"/>
                        </a:lnTo>
                        <a:lnTo>
                          <a:pt x="14478" y="834"/>
                        </a:lnTo>
                        <a:lnTo>
                          <a:pt x="13371" y="775"/>
                        </a:lnTo>
                        <a:close/>
                        <a:moveTo>
                          <a:pt x="15586" y="906"/>
                        </a:moveTo>
                        <a:lnTo>
                          <a:pt x="15550" y="1620"/>
                        </a:lnTo>
                        <a:lnTo>
                          <a:pt x="16657" y="1691"/>
                        </a:lnTo>
                        <a:lnTo>
                          <a:pt x="16705" y="965"/>
                        </a:lnTo>
                        <a:lnTo>
                          <a:pt x="15586" y="906"/>
                        </a:lnTo>
                        <a:close/>
                        <a:moveTo>
                          <a:pt x="17800" y="1025"/>
                        </a:moveTo>
                        <a:lnTo>
                          <a:pt x="17764" y="1751"/>
                        </a:lnTo>
                        <a:lnTo>
                          <a:pt x="18872" y="1810"/>
                        </a:lnTo>
                        <a:lnTo>
                          <a:pt x="18919" y="1096"/>
                        </a:lnTo>
                        <a:lnTo>
                          <a:pt x="17800" y="1025"/>
                        </a:lnTo>
                        <a:close/>
                        <a:moveTo>
                          <a:pt x="20027" y="1156"/>
                        </a:moveTo>
                        <a:lnTo>
                          <a:pt x="19979" y="1882"/>
                        </a:lnTo>
                        <a:lnTo>
                          <a:pt x="21098" y="1941"/>
                        </a:lnTo>
                        <a:lnTo>
                          <a:pt x="21134" y="1215"/>
                        </a:lnTo>
                        <a:lnTo>
                          <a:pt x="20027" y="1156"/>
                        </a:lnTo>
                        <a:close/>
                        <a:moveTo>
                          <a:pt x="22241" y="1287"/>
                        </a:moveTo>
                        <a:lnTo>
                          <a:pt x="22205" y="2001"/>
                        </a:lnTo>
                        <a:lnTo>
                          <a:pt x="23313" y="2072"/>
                        </a:lnTo>
                        <a:lnTo>
                          <a:pt x="23360" y="1346"/>
                        </a:lnTo>
                        <a:lnTo>
                          <a:pt x="22241" y="1287"/>
                        </a:lnTo>
                        <a:close/>
                        <a:moveTo>
                          <a:pt x="24468" y="1418"/>
                        </a:moveTo>
                        <a:lnTo>
                          <a:pt x="24420" y="2132"/>
                        </a:lnTo>
                        <a:lnTo>
                          <a:pt x="25539" y="2203"/>
                        </a:lnTo>
                        <a:lnTo>
                          <a:pt x="25575" y="1477"/>
                        </a:lnTo>
                        <a:lnTo>
                          <a:pt x="24468" y="1418"/>
                        </a:lnTo>
                        <a:close/>
                        <a:moveTo>
                          <a:pt x="26682" y="1549"/>
                        </a:moveTo>
                        <a:lnTo>
                          <a:pt x="26646" y="2263"/>
                        </a:lnTo>
                        <a:lnTo>
                          <a:pt x="27754" y="2322"/>
                        </a:lnTo>
                        <a:lnTo>
                          <a:pt x="27801" y="1608"/>
                        </a:lnTo>
                        <a:lnTo>
                          <a:pt x="26682" y="1549"/>
                        </a:lnTo>
                        <a:close/>
                        <a:moveTo>
                          <a:pt x="28921" y="1668"/>
                        </a:moveTo>
                        <a:lnTo>
                          <a:pt x="28873" y="2394"/>
                        </a:lnTo>
                        <a:lnTo>
                          <a:pt x="29992" y="2453"/>
                        </a:lnTo>
                        <a:lnTo>
                          <a:pt x="30028" y="1739"/>
                        </a:lnTo>
                        <a:lnTo>
                          <a:pt x="28921" y="1668"/>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7" name="Google Shape;747;p30"/>
                  <p:cNvSpPr/>
                  <p:nvPr/>
                </p:nvSpPr>
                <p:spPr>
                  <a:xfrm>
                    <a:off x="2069600" y="2383450"/>
                    <a:ext cx="31275" cy="26225"/>
                  </a:xfrm>
                  <a:custGeom>
                    <a:avLst/>
                    <a:gdLst/>
                    <a:ahLst/>
                    <a:cxnLst/>
                    <a:rect l="l" t="t" r="r" b="b"/>
                    <a:pathLst>
                      <a:path w="1251" h="1049" extrusionOk="0">
                        <a:moveTo>
                          <a:pt x="655" y="1"/>
                        </a:moveTo>
                        <a:lnTo>
                          <a:pt x="0" y="977"/>
                        </a:lnTo>
                        <a:lnTo>
                          <a:pt x="1167" y="1049"/>
                        </a:lnTo>
                        <a:lnTo>
                          <a:pt x="1203" y="477"/>
                        </a:lnTo>
                        <a:lnTo>
                          <a:pt x="1250" y="406"/>
                        </a:lnTo>
                        <a:lnTo>
                          <a:pt x="1215" y="382"/>
                        </a:lnTo>
                        <a:lnTo>
                          <a:pt x="1215" y="322"/>
                        </a:lnTo>
                        <a:lnTo>
                          <a:pt x="1119" y="322"/>
                        </a:lnTo>
                        <a:lnTo>
                          <a:pt x="655"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8" name="Google Shape;748;p30"/>
                  <p:cNvSpPr/>
                  <p:nvPr/>
                </p:nvSpPr>
                <p:spPr>
                  <a:xfrm>
                    <a:off x="2101450" y="1736950"/>
                    <a:ext cx="433100" cy="633725"/>
                  </a:xfrm>
                  <a:custGeom>
                    <a:avLst/>
                    <a:gdLst/>
                    <a:ahLst/>
                    <a:cxnLst/>
                    <a:rect l="l" t="t" r="r" b="b"/>
                    <a:pathLst>
                      <a:path w="17324" h="25349" extrusionOk="0">
                        <a:moveTo>
                          <a:pt x="16728" y="1"/>
                        </a:moveTo>
                        <a:lnTo>
                          <a:pt x="16109" y="929"/>
                        </a:lnTo>
                        <a:lnTo>
                          <a:pt x="16705" y="1334"/>
                        </a:lnTo>
                        <a:lnTo>
                          <a:pt x="17324" y="405"/>
                        </a:lnTo>
                        <a:lnTo>
                          <a:pt x="16728" y="1"/>
                        </a:lnTo>
                        <a:close/>
                        <a:moveTo>
                          <a:pt x="15490" y="1846"/>
                        </a:moveTo>
                        <a:lnTo>
                          <a:pt x="14871" y="2775"/>
                        </a:lnTo>
                        <a:lnTo>
                          <a:pt x="15466" y="3168"/>
                        </a:lnTo>
                        <a:lnTo>
                          <a:pt x="16085" y="2251"/>
                        </a:lnTo>
                        <a:lnTo>
                          <a:pt x="15490" y="1846"/>
                        </a:lnTo>
                        <a:close/>
                        <a:moveTo>
                          <a:pt x="14252" y="3691"/>
                        </a:moveTo>
                        <a:lnTo>
                          <a:pt x="13633" y="4620"/>
                        </a:lnTo>
                        <a:lnTo>
                          <a:pt x="14228" y="5025"/>
                        </a:lnTo>
                        <a:lnTo>
                          <a:pt x="14847" y="4096"/>
                        </a:lnTo>
                        <a:lnTo>
                          <a:pt x="14252" y="3691"/>
                        </a:lnTo>
                        <a:close/>
                        <a:moveTo>
                          <a:pt x="13014" y="5549"/>
                        </a:moveTo>
                        <a:lnTo>
                          <a:pt x="12395" y="6466"/>
                        </a:lnTo>
                        <a:lnTo>
                          <a:pt x="12990" y="6870"/>
                        </a:lnTo>
                        <a:lnTo>
                          <a:pt x="13609" y="5954"/>
                        </a:lnTo>
                        <a:lnTo>
                          <a:pt x="13014" y="5549"/>
                        </a:lnTo>
                        <a:close/>
                        <a:moveTo>
                          <a:pt x="11775" y="7394"/>
                        </a:moveTo>
                        <a:lnTo>
                          <a:pt x="11156" y="8311"/>
                        </a:lnTo>
                        <a:lnTo>
                          <a:pt x="11752" y="8716"/>
                        </a:lnTo>
                        <a:lnTo>
                          <a:pt x="12371" y="7799"/>
                        </a:lnTo>
                        <a:lnTo>
                          <a:pt x="11775" y="7394"/>
                        </a:lnTo>
                        <a:close/>
                        <a:moveTo>
                          <a:pt x="10537" y="9240"/>
                        </a:moveTo>
                        <a:lnTo>
                          <a:pt x="9918" y="10168"/>
                        </a:lnTo>
                        <a:lnTo>
                          <a:pt x="10513" y="10561"/>
                        </a:lnTo>
                        <a:lnTo>
                          <a:pt x="11132" y="9645"/>
                        </a:lnTo>
                        <a:lnTo>
                          <a:pt x="10537" y="9240"/>
                        </a:lnTo>
                        <a:close/>
                        <a:moveTo>
                          <a:pt x="9299" y="11085"/>
                        </a:moveTo>
                        <a:lnTo>
                          <a:pt x="8680" y="12014"/>
                        </a:lnTo>
                        <a:lnTo>
                          <a:pt x="9275" y="12407"/>
                        </a:lnTo>
                        <a:lnTo>
                          <a:pt x="9894" y="11490"/>
                        </a:lnTo>
                        <a:lnTo>
                          <a:pt x="9299" y="11085"/>
                        </a:lnTo>
                        <a:close/>
                        <a:moveTo>
                          <a:pt x="8061" y="12931"/>
                        </a:moveTo>
                        <a:lnTo>
                          <a:pt x="7442" y="13859"/>
                        </a:lnTo>
                        <a:lnTo>
                          <a:pt x="8037" y="14264"/>
                        </a:lnTo>
                        <a:lnTo>
                          <a:pt x="8656" y="13335"/>
                        </a:lnTo>
                        <a:lnTo>
                          <a:pt x="8061" y="12931"/>
                        </a:lnTo>
                        <a:close/>
                        <a:moveTo>
                          <a:pt x="6811" y="14776"/>
                        </a:moveTo>
                        <a:lnTo>
                          <a:pt x="6191" y="15705"/>
                        </a:lnTo>
                        <a:lnTo>
                          <a:pt x="6787" y="16110"/>
                        </a:lnTo>
                        <a:lnTo>
                          <a:pt x="7406" y="15181"/>
                        </a:lnTo>
                        <a:lnTo>
                          <a:pt x="6811" y="14776"/>
                        </a:lnTo>
                        <a:close/>
                        <a:moveTo>
                          <a:pt x="5572" y="16634"/>
                        </a:moveTo>
                        <a:lnTo>
                          <a:pt x="4953" y="17550"/>
                        </a:lnTo>
                        <a:lnTo>
                          <a:pt x="5548" y="17955"/>
                        </a:lnTo>
                        <a:lnTo>
                          <a:pt x="6168" y="17026"/>
                        </a:lnTo>
                        <a:lnTo>
                          <a:pt x="5572" y="16634"/>
                        </a:lnTo>
                        <a:close/>
                        <a:moveTo>
                          <a:pt x="4334" y="18479"/>
                        </a:moveTo>
                        <a:lnTo>
                          <a:pt x="3715" y="19396"/>
                        </a:lnTo>
                        <a:lnTo>
                          <a:pt x="4310" y="19801"/>
                        </a:lnTo>
                        <a:lnTo>
                          <a:pt x="4929" y="18872"/>
                        </a:lnTo>
                        <a:lnTo>
                          <a:pt x="4334" y="18479"/>
                        </a:lnTo>
                        <a:close/>
                        <a:moveTo>
                          <a:pt x="3096" y="20324"/>
                        </a:moveTo>
                        <a:lnTo>
                          <a:pt x="2477" y="21241"/>
                        </a:lnTo>
                        <a:lnTo>
                          <a:pt x="3072" y="21646"/>
                        </a:lnTo>
                        <a:lnTo>
                          <a:pt x="3691" y="20729"/>
                        </a:lnTo>
                        <a:lnTo>
                          <a:pt x="3096" y="20324"/>
                        </a:lnTo>
                        <a:close/>
                        <a:moveTo>
                          <a:pt x="1858" y="22170"/>
                        </a:moveTo>
                        <a:lnTo>
                          <a:pt x="1238" y="23099"/>
                        </a:lnTo>
                        <a:lnTo>
                          <a:pt x="1834" y="23492"/>
                        </a:lnTo>
                        <a:lnTo>
                          <a:pt x="2453" y="22575"/>
                        </a:lnTo>
                        <a:lnTo>
                          <a:pt x="1858" y="22170"/>
                        </a:lnTo>
                        <a:close/>
                        <a:moveTo>
                          <a:pt x="619" y="24015"/>
                        </a:moveTo>
                        <a:lnTo>
                          <a:pt x="0" y="24944"/>
                        </a:lnTo>
                        <a:lnTo>
                          <a:pt x="595" y="25349"/>
                        </a:lnTo>
                        <a:lnTo>
                          <a:pt x="1215" y="24420"/>
                        </a:lnTo>
                        <a:lnTo>
                          <a:pt x="619" y="24015"/>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9" name="Google Shape;749;p30"/>
                  <p:cNvSpPr/>
                  <p:nvPr/>
                </p:nvSpPr>
                <p:spPr>
                  <a:xfrm>
                    <a:off x="2535125" y="1689925"/>
                    <a:ext cx="29200" cy="34250"/>
                  </a:xfrm>
                  <a:custGeom>
                    <a:avLst/>
                    <a:gdLst/>
                    <a:ahLst/>
                    <a:cxnLst/>
                    <a:rect l="l" t="t" r="r" b="b"/>
                    <a:pathLst>
                      <a:path w="1168" h="1370" extrusionOk="0">
                        <a:moveTo>
                          <a:pt x="643" y="0"/>
                        </a:moveTo>
                        <a:lnTo>
                          <a:pt x="1" y="965"/>
                        </a:lnTo>
                        <a:lnTo>
                          <a:pt x="477" y="1286"/>
                        </a:lnTo>
                        <a:lnTo>
                          <a:pt x="513" y="1358"/>
                        </a:lnTo>
                        <a:lnTo>
                          <a:pt x="560" y="1346"/>
                        </a:lnTo>
                        <a:lnTo>
                          <a:pt x="596" y="1370"/>
                        </a:lnTo>
                        <a:lnTo>
                          <a:pt x="643" y="1298"/>
                        </a:lnTo>
                        <a:lnTo>
                          <a:pt x="1167" y="1036"/>
                        </a:lnTo>
                        <a:lnTo>
                          <a:pt x="643"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0" name="Google Shape;750;p30"/>
                  <p:cNvSpPr/>
                  <p:nvPr/>
                </p:nvSpPr>
                <p:spPr>
                  <a:xfrm>
                    <a:off x="2560425" y="1740525"/>
                    <a:ext cx="347100" cy="674800"/>
                  </a:xfrm>
                  <a:custGeom>
                    <a:avLst/>
                    <a:gdLst/>
                    <a:ahLst/>
                    <a:cxnLst/>
                    <a:rect l="l" t="t" r="r" b="b"/>
                    <a:pathLst>
                      <a:path w="13884" h="26992" extrusionOk="0">
                        <a:moveTo>
                          <a:pt x="644" y="0"/>
                        </a:moveTo>
                        <a:lnTo>
                          <a:pt x="1" y="322"/>
                        </a:lnTo>
                        <a:lnTo>
                          <a:pt x="489" y="1310"/>
                        </a:lnTo>
                        <a:lnTo>
                          <a:pt x="1132" y="989"/>
                        </a:lnTo>
                        <a:lnTo>
                          <a:pt x="644" y="0"/>
                        </a:lnTo>
                        <a:close/>
                        <a:moveTo>
                          <a:pt x="1620" y="1977"/>
                        </a:moveTo>
                        <a:lnTo>
                          <a:pt x="977" y="2298"/>
                        </a:lnTo>
                        <a:lnTo>
                          <a:pt x="1465" y="3287"/>
                        </a:lnTo>
                        <a:lnTo>
                          <a:pt x="2108" y="2965"/>
                        </a:lnTo>
                        <a:lnTo>
                          <a:pt x="1620" y="1977"/>
                        </a:lnTo>
                        <a:close/>
                        <a:moveTo>
                          <a:pt x="2608" y="3953"/>
                        </a:moveTo>
                        <a:lnTo>
                          <a:pt x="1953" y="4287"/>
                        </a:lnTo>
                        <a:lnTo>
                          <a:pt x="2453" y="5263"/>
                        </a:lnTo>
                        <a:lnTo>
                          <a:pt x="3096" y="4941"/>
                        </a:lnTo>
                        <a:lnTo>
                          <a:pt x="2608" y="3953"/>
                        </a:lnTo>
                        <a:close/>
                        <a:moveTo>
                          <a:pt x="3596" y="5930"/>
                        </a:moveTo>
                        <a:lnTo>
                          <a:pt x="2941" y="6251"/>
                        </a:lnTo>
                        <a:lnTo>
                          <a:pt x="3430" y="7239"/>
                        </a:lnTo>
                        <a:lnTo>
                          <a:pt x="4084" y="6918"/>
                        </a:lnTo>
                        <a:lnTo>
                          <a:pt x="3596" y="5930"/>
                        </a:lnTo>
                        <a:close/>
                        <a:moveTo>
                          <a:pt x="4573" y="7906"/>
                        </a:moveTo>
                        <a:lnTo>
                          <a:pt x="3930" y="8228"/>
                        </a:lnTo>
                        <a:lnTo>
                          <a:pt x="4418" y="9216"/>
                        </a:lnTo>
                        <a:lnTo>
                          <a:pt x="5061" y="8894"/>
                        </a:lnTo>
                        <a:lnTo>
                          <a:pt x="4573" y="7906"/>
                        </a:lnTo>
                        <a:close/>
                        <a:moveTo>
                          <a:pt x="5549" y="9883"/>
                        </a:moveTo>
                        <a:lnTo>
                          <a:pt x="4906" y="10204"/>
                        </a:lnTo>
                        <a:lnTo>
                          <a:pt x="5394" y="11192"/>
                        </a:lnTo>
                        <a:lnTo>
                          <a:pt x="6049" y="10871"/>
                        </a:lnTo>
                        <a:lnTo>
                          <a:pt x="5549" y="9883"/>
                        </a:lnTo>
                        <a:close/>
                        <a:moveTo>
                          <a:pt x="6537" y="11859"/>
                        </a:moveTo>
                        <a:lnTo>
                          <a:pt x="5882" y="12180"/>
                        </a:lnTo>
                        <a:lnTo>
                          <a:pt x="6382" y="13169"/>
                        </a:lnTo>
                        <a:lnTo>
                          <a:pt x="7025" y="12847"/>
                        </a:lnTo>
                        <a:lnTo>
                          <a:pt x="6537" y="11859"/>
                        </a:lnTo>
                        <a:close/>
                        <a:moveTo>
                          <a:pt x="7513" y="13835"/>
                        </a:moveTo>
                        <a:lnTo>
                          <a:pt x="6859" y="14157"/>
                        </a:lnTo>
                        <a:lnTo>
                          <a:pt x="7359" y="15145"/>
                        </a:lnTo>
                        <a:lnTo>
                          <a:pt x="8002" y="14824"/>
                        </a:lnTo>
                        <a:lnTo>
                          <a:pt x="7513" y="13835"/>
                        </a:lnTo>
                        <a:close/>
                        <a:moveTo>
                          <a:pt x="8490" y="15800"/>
                        </a:moveTo>
                        <a:lnTo>
                          <a:pt x="7847" y="16121"/>
                        </a:lnTo>
                        <a:lnTo>
                          <a:pt x="8335" y="17110"/>
                        </a:lnTo>
                        <a:lnTo>
                          <a:pt x="8978" y="16788"/>
                        </a:lnTo>
                        <a:lnTo>
                          <a:pt x="8490" y="15800"/>
                        </a:lnTo>
                        <a:close/>
                        <a:moveTo>
                          <a:pt x="9466" y="17776"/>
                        </a:moveTo>
                        <a:lnTo>
                          <a:pt x="8823" y="18098"/>
                        </a:lnTo>
                        <a:lnTo>
                          <a:pt x="9311" y="19086"/>
                        </a:lnTo>
                        <a:lnTo>
                          <a:pt x="9966" y="18765"/>
                        </a:lnTo>
                        <a:lnTo>
                          <a:pt x="9466" y="17776"/>
                        </a:lnTo>
                        <a:close/>
                        <a:moveTo>
                          <a:pt x="10454" y="19753"/>
                        </a:moveTo>
                        <a:lnTo>
                          <a:pt x="9799" y="20074"/>
                        </a:lnTo>
                        <a:lnTo>
                          <a:pt x="10299" y="21063"/>
                        </a:lnTo>
                        <a:lnTo>
                          <a:pt x="10942" y="20741"/>
                        </a:lnTo>
                        <a:lnTo>
                          <a:pt x="10454" y="19753"/>
                        </a:lnTo>
                        <a:close/>
                        <a:moveTo>
                          <a:pt x="11431" y="21729"/>
                        </a:moveTo>
                        <a:lnTo>
                          <a:pt x="10788" y="22051"/>
                        </a:lnTo>
                        <a:lnTo>
                          <a:pt x="11276" y="23039"/>
                        </a:lnTo>
                        <a:lnTo>
                          <a:pt x="11919" y="22717"/>
                        </a:lnTo>
                        <a:lnTo>
                          <a:pt x="11431" y="21729"/>
                        </a:lnTo>
                        <a:close/>
                        <a:moveTo>
                          <a:pt x="12419" y="23706"/>
                        </a:moveTo>
                        <a:lnTo>
                          <a:pt x="11764" y="24027"/>
                        </a:lnTo>
                        <a:lnTo>
                          <a:pt x="12264" y="25015"/>
                        </a:lnTo>
                        <a:lnTo>
                          <a:pt x="12907" y="24694"/>
                        </a:lnTo>
                        <a:lnTo>
                          <a:pt x="12419" y="23706"/>
                        </a:lnTo>
                        <a:close/>
                        <a:moveTo>
                          <a:pt x="13395" y="25682"/>
                        </a:moveTo>
                        <a:lnTo>
                          <a:pt x="12752" y="26004"/>
                        </a:lnTo>
                        <a:lnTo>
                          <a:pt x="13240" y="26992"/>
                        </a:lnTo>
                        <a:lnTo>
                          <a:pt x="13883" y="26670"/>
                        </a:lnTo>
                        <a:lnTo>
                          <a:pt x="13395" y="25682"/>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1" name="Google Shape;751;p30"/>
                  <p:cNvSpPr/>
                  <p:nvPr/>
                </p:nvSpPr>
                <p:spPr>
                  <a:xfrm>
                    <a:off x="2105025" y="1737550"/>
                    <a:ext cx="883150" cy="988525"/>
                  </a:xfrm>
                  <a:custGeom>
                    <a:avLst/>
                    <a:gdLst/>
                    <a:ahLst/>
                    <a:cxnLst/>
                    <a:rect l="l" t="t" r="r" b="b"/>
                    <a:pathLst>
                      <a:path w="35326" h="39541" extrusionOk="0">
                        <a:moveTo>
                          <a:pt x="0" y="0"/>
                        </a:moveTo>
                        <a:lnTo>
                          <a:pt x="19645" y="39541"/>
                        </a:lnTo>
                        <a:lnTo>
                          <a:pt x="35326" y="7108"/>
                        </a:lnTo>
                        <a:lnTo>
                          <a:pt x="0"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752" name="Google Shape;752;p30"/>
                <p:cNvSpPr/>
                <p:nvPr/>
              </p:nvSpPr>
              <p:spPr>
                <a:xfrm>
                  <a:off x="997150" y="1335675"/>
                  <a:ext cx="204200" cy="185425"/>
                </a:xfrm>
                <a:custGeom>
                  <a:avLst/>
                  <a:gdLst/>
                  <a:ahLst/>
                  <a:cxnLst/>
                  <a:rect l="l" t="t" r="r" b="b"/>
                  <a:pathLst>
                    <a:path w="8168" h="7417" extrusionOk="0">
                      <a:moveTo>
                        <a:pt x="4081" y="1"/>
                      </a:moveTo>
                      <a:cubicBezTo>
                        <a:pt x="2401" y="1"/>
                        <a:pt x="875" y="1147"/>
                        <a:pt x="477" y="2861"/>
                      </a:cubicBezTo>
                      <a:cubicBezTo>
                        <a:pt x="0" y="4850"/>
                        <a:pt x="1239" y="6850"/>
                        <a:pt x="3227" y="7314"/>
                      </a:cubicBezTo>
                      <a:cubicBezTo>
                        <a:pt x="3516" y="7383"/>
                        <a:pt x="3806" y="7416"/>
                        <a:pt x="4091" y="7416"/>
                      </a:cubicBezTo>
                      <a:cubicBezTo>
                        <a:pt x="5774" y="7416"/>
                        <a:pt x="7295" y="6264"/>
                        <a:pt x="7692" y="4564"/>
                      </a:cubicBezTo>
                      <a:cubicBezTo>
                        <a:pt x="8168" y="2564"/>
                        <a:pt x="6930" y="575"/>
                        <a:pt x="4929" y="99"/>
                      </a:cubicBezTo>
                      <a:cubicBezTo>
                        <a:pt x="4645" y="33"/>
                        <a:pt x="4361" y="1"/>
                        <a:pt x="4081"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3" name="Google Shape;753;p30"/>
                <p:cNvSpPr/>
                <p:nvPr/>
              </p:nvSpPr>
              <p:spPr>
                <a:xfrm>
                  <a:off x="1553175" y="2033825"/>
                  <a:ext cx="159550" cy="136575"/>
                </a:xfrm>
                <a:custGeom>
                  <a:avLst/>
                  <a:gdLst/>
                  <a:ahLst/>
                  <a:cxnLst/>
                  <a:rect l="l" t="t" r="r" b="b"/>
                  <a:pathLst>
                    <a:path w="6382" h="5463" extrusionOk="0">
                      <a:moveTo>
                        <a:pt x="3655" y="367"/>
                      </a:moveTo>
                      <a:cubicBezTo>
                        <a:pt x="4953" y="367"/>
                        <a:pt x="6025" y="1439"/>
                        <a:pt x="6013" y="2748"/>
                      </a:cubicBezTo>
                      <a:cubicBezTo>
                        <a:pt x="6013" y="4164"/>
                        <a:pt x="4849" y="5102"/>
                        <a:pt x="3636" y="5102"/>
                      </a:cubicBezTo>
                      <a:cubicBezTo>
                        <a:pt x="3053" y="5102"/>
                        <a:pt x="2459" y="4886"/>
                        <a:pt x="1977" y="4403"/>
                      </a:cubicBezTo>
                      <a:cubicBezTo>
                        <a:pt x="488" y="2915"/>
                        <a:pt x="1548" y="367"/>
                        <a:pt x="3655" y="367"/>
                      </a:cubicBezTo>
                      <a:close/>
                      <a:moveTo>
                        <a:pt x="3632" y="0"/>
                      </a:moveTo>
                      <a:cubicBezTo>
                        <a:pt x="2962" y="0"/>
                        <a:pt x="2280" y="250"/>
                        <a:pt x="1727" y="808"/>
                      </a:cubicBezTo>
                      <a:cubicBezTo>
                        <a:pt x="0" y="2522"/>
                        <a:pt x="1215" y="5463"/>
                        <a:pt x="3655" y="5463"/>
                      </a:cubicBezTo>
                      <a:cubicBezTo>
                        <a:pt x="5156" y="5463"/>
                        <a:pt x="6370" y="4248"/>
                        <a:pt x="6382" y="2748"/>
                      </a:cubicBezTo>
                      <a:cubicBezTo>
                        <a:pt x="6382" y="1096"/>
                        <a:pt x="5034" y="0"/>
                        <a:pt x="3632"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4" name="Google Shape;754;p30"/>
                <p:cNvSpPr/>
                <p:nvPr/>
              </p:nvSpPr>
              <p:spPr>
                <a:xfrm>
                  <a:off x="1212050" y="1385925"/>
                  <a:ext cx="85150" cy="72800"/>
                </a:xfrm>
                <a:custGeom>
                  <a:avLst/>
                  <a:gdLst/>
                  <a:ahLst/>
                  <a:cxnLst/>
                  <a:rect l="l" t="t" r="r" b="b"/>
                  <a:pathLst>
                    <a:path w="3406" h="2912" extrusionOk="0">
                      <a:moveTo>
                        <a:pt x="1953" y="363"/>
                      </a:moveTo>
                      <a:cubicBezTo>
                        <a:pt x="2549" y="363"/>
                        <a:pt x="3037" y="851"/>
                        <a:pt x="3037" y="1459"/>
                      </a:cubicBezTo>
                      <a:cubicBezTo>
                        <a:pt x="3037" y="2119"/>
                        <a:pt x="2497" y="2556"/>
                        <a:pt x="1935" y="2556"/>
                      </a:cubicBezTo>
                      <a:cubicBezTo>
                        <a:pt x="1665" y="2556"/>
                        <a:pt x="1391" y="2456"/>
                        <a:pt x="1167" y="2232"/>
                      </a:cubicBezTo>
                      <a:cubicBezTo>
                        <a:pt x="489" y="1542"/>
                        <a:pt x="977" y="363"/>
                        <a:pt x="1953" y="363"/>
                      </a:cubicBezTo>
                      <a:close/>
                      <a:moveTo>
                        <a:pt x="1933" y="0"/>
                      </a:moveTo>
                      <a:cubicBezTo>
                        <a:pt x="1576" y="0"/>
                        <a:pt x="1213" y="131"/>
                        <a:pt x="917" y="423"/>
                      </a:cubicBezTo>
                      <a:cubicBezTo>
                        <a:pt x="1" y="1339"/>
                        <a:pt x="655" y="2911"/>
                        <a:pt x="1953" y="2911"/>
                      </a:cubicBezTo>
                      <a:cubicBezTo>
                        <a:pt x="2751" y="2911"/>
                        <a:pt x="3406" y="2256"/>
                        <a:pt x="3406" y="1459"/>
                      </a:cubicBezTo>
                      <a:cubicBezTo>
                        <a:pt x="3406" y="579"/>
                        <a:pt x="2684" y="0"/>
                        <a:pt x="1933"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755" name="Google Shape;755;p30"/>
              <p:cNvSpPr txBox="1"/>
              <p:nvPr/>
            </p:nvSpPr>
            <p:spPr>
              <a:xfrm>
                <a:off x="1215137" y="1369282"/>
                <a:ext cx="408900" cy="399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667"/>
                  <a:buFont typeface="Arial"/>
                  <a:buNone/>
                </a:pPr>
                <a:r>
                  <a:rPr lang="en-MY" sz="2667" b="0" i="0" u="none" strike="noStrike" cap="none">
                    <a:solidFill>
                      <a:schemeClr val="lt1"/>
                    </a:solidFill>
                    <a:latin typeface="Fira Sans Extra Condensed Medium"/>
                    <a:ea typeface="Fira Sans Extra Condensed Medium"/>
                    <a:cs typeface="Fira Sans Extra Condensed Medium"/>
                    <a:sym typeface="Fira Sans Extra Condensed Medium"/>
                  </a:rPr>
                  <a:t>01</a:t>
                </a:r>
                <a:endParaRPr sz="2667" b="0" i="0" u="none" strike="noStrike" cap="none">
                  <a:solidFill>
                    <a:schemeClr val="lt1"/>
                  </a:solidFill>
                  <a:latin typeface="Fira Sans Extra Condensed Medium"/>
                  <a:ea typeface="Fira Sans Extra Condensed Medium"/>
                  <a:cs typeface="Fira Sans Extra Condensed Medium"/>
                  <a:sym typeface="Fira Sans Extra Condensed Medium"/>
                </a:endParaRPr>
              </a:p>
            </p:txBody>
          </p:sp>
        </p:grpSp>
        <p:sp>
          <p:nvSpPr>
            <p:cNvPr id="756" name="Google Shape;756;p30"/>
            <p:cNvSpPr txBox="1"/>
            <p:nvPr/>
          </p:nvSpPr>
          <p:spPr>
            <a:xfrm>
              <a:off x="2023932" y="1215597"/>
              <a:ext cx="2181600" cy="64788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MY" sz="2400" b="0" i="0" u="none" strike="noStrike" cap="none">
                  <a:solidFill>
                    <a:schemeClr val="accent1"/>
                  </a:solidFill>
                  <a:latin typeface="Fira Sans Extra Condensed Medium"/>
                  <a:ea typeface="Fira Sans Extra Condensed Medium"/>
                  <a:cs typeface="Fira Sans Extra Condensed Medium"/>
                  <a:sym typeface="Fira Sans Extra Condensed Medium"/>
                </a:rPr>
                <a:t>Meningkatkan </a:t>
              </a:r>
              <a:r>
                <a:rPr lang="en-MY" sz="2400" b="0" i="1" u="none" strike="noStrike" cap="none">
                  <a:solidFill>
                    <a:schemeClr val="accent1"/>
                  </a:solidFill>
                  <a:latin typeface="Fira Sans Extra Condensed Medium"/>
                  <a:ea typeface="Fira Sans Extra Condensed Medium"/>
                  <a:cs typeface="Fira Sans Extra Condensed Medium"/>
                  <a:sym typeface="Fira Sans Extra Condensed Medium"/>
                </a:rPr>
                <a:t>self esteem  </a:t>
              </a:r>
              <a:r>
                <a:rPr lang="en-MY" sz="2400" b="0" i="0" u="none" strike="noStrike" cap="none">
                  <a:solidFill>
                    <a:schemeClr val="accent1"/>
                  </a:solidFill>
                  <a:latin typeface="Fira Sans Extra Condensed Medium"/>
                  <a:ea typeface="Fira Sans Extra Condensed Medium"/>
                  <a:cs typeface="Fira Sans Extra Condensed Medium"/>
                  <a:sym typeface="Fira Sans Extra Condensed Medium"/>
                </a:rPr>
                <a:t>dan mempertahankan maruah diri</a:t>
              </a:r>
              <a:endParaRPr sz="2400" b="0" i="0" u="none" strike="noStrike" cap="none">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757" name="Google Shape;757;p30"/>
          <p:cNvGrpSpPr/>
          <p:nvPr/>
        </p:nvGrpSpPr>
        <p:grpSpPr>
          <a:xfrm>
            <a:off x="1424779" y="3117250"/>
            <a:ext cx="4198194" cy="1156921"/>
            <a:chOff x="1068584" y="2337937"/>
            <a:chExt cx="3148645" cy="867691"/>
          </a:xfrm>
        </p:grpSpPr>
        <p:grpSp>
          <p:nvGrpSpPr>
            <p:cNvPr id="758" name="Google Shape;758;p30"/>
            <p:cNvGrpSpPr/>
            <p:nvPr/>
          </p:nvGrpSpPr>
          <p:grpSpPr>
            <a:xfrm>
              <a:off x="1068584" y="2337937"/>
              <a:ext cx="817165" cy="867691"/>
              <a:chOff x="1068584" y="2337937"/>
              <a:chExt cx="817165" cy="867691"/>
            </a:xfrm>
          </p:grpSpPr>
          <p:grpSp>
            <p:nvGrpSpPr>
              <p:cNvPr id="759" name="Google Shape;759;p30"/>
              <p:cNvGrpSpPr/>
              <p:nvPr/>
            </p:nvGrpSpPr>
            <p:grpSpPr>
              <a:xfrm>
                <a:off x="1068584" y="2337937"/>
                <a:ext cx="817165" cy="867691"/>
                <a:chOff x="962375" y="2451850"/>
                <a:chExt cx="972700" cy="1017700"/>
              </a:xfrm>
            </p:grpSpPr>
            <p:sp>
              <p:nvSpPr>
                <p:cNvPr id="760" name="Google Shape;760;p30"/>
                <p:cNvSpPr/>
                <p:nvPr/>
              </p:nvSpPr>
              <p:spPr>
                <a:xfrm>
                  <a:off x="1410875" y="3371600"/>
                  <a:ext cx="26525" cy="37525"/>
                </a:xfrm>
                <a:custGeom>
                  <a:avLst/>
                  <a:gdLst/>
                  <a:ahLst/>
                  <a:cxnLst/>
                  <a:rect l="l" t="t" r="r" b="b"/>
                  <a:pathLst>
                    <a:path w="1061" h="1501" extrusionOk="0">
                      <a:moveTo>
                        <a:pt x="548" y="1"/>
                      </a:moveTo>
                      <a:lnTo>
                        <a:pt x="453" y="72"/>
                      </a:lnTo>
                      <a:lnTo>
                        <a:pt x="346" y="60"/>
                      </a:lnTo>
                      <a:lnTo>
                        <a:pt x="322" y="191"/>
                      </a:lnTo>
                      <a:lnTo>
                        <a:pt x="1" y="465"/>
                      </a:lnTo>
                      <a:lnTo>
                        <a:pt x="858" y="1501"/>
                      </a:lnTo>
                      <a:lnTo>
                        <a:pt x="1060" y="167"/>
                      </a:lnTo>
                      <a:lnTo>
                        <a:pt x="632" y="108"/>
                      </a:lnTo>
                      <a:lnTo>
                        <a:pt x="548"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1" name="Google Shape;761;p30"/>
                <p:cNvSpPr/>
                <p:nvPr/>
              </p:nvSpPr>
              <p:spPr>
                <a:xfrm>
                  <a:off x="997425" y="2880175"/>
                  <a:ext cx="409900" cy="482525"/>
                </a:xfrm>
                <a:custGeom>
                  <a:avLst/>
                  <a:gdLst/>
                  <a:ahLst/>
                  <a:cxnLst/>
                  <a:rect l="l" t="t" r="r" b="b"/>
                  <a:pathLst>
                    <a:path w="16396" h="19301" extrusionOk="0">
                      <a:moveTo>
                        <a:pt x="560" y="0"/>
                      </a:moveTo>
                      <a:lnTo>
                        <a:pt x="1" y="465"/>
                      </a:lnTo>
                      <a:lnTo>
                        <a:pt x="691" y="1286"/>
                      </a:lnTo>
                      <a:lnTo>
                        <a:pt x="1251" y="822"/>
                      </a:lnTo>
                      <a:lnTo>
                        <a:pt x="560" y="0"/>
                      </a:lnTo>
                      <a:close/>
                      <a:moveTo>
                        <a:pt x="1930" y="1620"/>
                      </a:moveTo>
                      <a:lnTo>
                        <a:pt x="1382" y="2084"/>
                      </a:lnTo>
                      <a:lnTo>
                        <a:pt x="2072" y="2929"/>
                      </a:lnTo>
                      <a:lnTo>
                        <a:pt x="2620" y="2441"/>
                      </a:lnTo>
                      <a:lnTo>
                        <a:pt x="1930" y="1620"/>
                      </a:lnTo>
                      <a:close/>
                      <a:moveTo>
                        <a:pt x="3311" y="3275"/>
                      </a:moveTo>
                      <a:lnTo>
                        <a:pt x="2763" y="3739"/>
                      </a:lnTo>
                      <a:lnTo>
                        <a:pt x="3454" y="4560"/>
                      </a:lnTo>
                      <a:lnTo>
                        <a:pt x="4001" y="4096"/>
                      </a:lnTo>
                      <a:lnTo>
                        <a:pt x="3311" y="3275"/>
                      </a:lnTo>
                      <a:close/>
                      <a:moveTo>
                        <a:pt x="4692" y="4918"/>
                      </a:moveTo>
                      <a:lnTo>
                        <a:pt x="4144" y="5382"/>
                      </a:lnTo>
                      <a:lnTo>
                        <a:pt x="4823" y="6203"/>
                      </a:lnTo>
                      <a:lnTo>
                        <a:pt x="5382" y="5727"/>
                      </a:lnTo>
                      <a:lnTo>
                        <a:pt x="4692" y="4918"/>
                      </a:lnTo>
                      <a:close/>
                      <a:moveTo>
                        <a:pt x="6073" y="6549"/>
                      </a:moveTo>
                      <a:lnTo>
                        <a:pt x="5513" y="7013"/>
                      </a:lnTo>
                      <a:lnTo>
                        <a:pt x="6204" y="7835"/>
                      </a:lnTo>
                      <a:lnTo>
                        <a:pt x="6763" y="7370"/>
                      </a:lnTo>
                      <a:lnTo>
                        <a:pt x="6073" y="6549"/>
                      </a:lnTo>
                      <a:close/>
                      <a:moveTo>
                        <a:pt x="7430" y="8180"/>
                      </a:moveTo>
                      <a:lnTo>
                        <a:pt x="6883" y="8644"/>
                      </a:lnTo>
                      <a:lnTo>
                        <a:pt x="7585" y="9478"/>
                      </a:lnTo>
                      <a:lnTo>
                        <a:pt x="8121" y="9001"/>
                      </a:lnTo>
                      <a:lnTo>
                        <a:pt x="7430" y="8180"/>
                      </a:lnTo>
                      <a:close/>
                      <a:moveTo>
                        <a:pt x="8823" y="9823"/>
                      </a:moveTo>
                      <a:lnTo>
                        <a:pt x="8276" y="10287"/>
                      </a:lnTo>
                      <a:lnTo>
                        <a:pt x="8966" y="11109"/>
                      </a:lnTo>
                      <a:lnTo>
                        <a:pt x="9514" y="10645"/>
                      </a:lnTo>
                      <a:lnTo>
                        <a:pt x="8823" y="9823"/>
                      </a:lnTo>
                      <a:close/>
                      <a:moveTo>
                        <a:pt x="10204" y="11466"/>
                      </a:moveTo>
                      <a:lnTo>
                        <a:pt x="9645" y="11930"/>
                      </a:lnTo>
                      <a:lnTo>
                        <a:pt x="10335" y="12752"/>
                      </a:lnTo>
                      <a:lnTo>
                        <a:pt x="10895" y="12276"/>
                      </a:lnTo>
                      <a:lnTo>
                        <a:pt x="10204" y="11466"/>
                      </a:lnTo>
                      <a:close/>
                      <a:moveTo>
                        <a:pt x="11586" y="13097"/>
                      </a:moveTo>
                      <a:lnTo>
                        <a:pt x="11026" y="13562"/>
                      </a:lnTo>
                      <a:lnTo>
                        <a:pt x="11716" y="14383"/>
                      </a:lnTo>
                      <a:lnTo>
                        <a:pt x="12276" y="13919"/>
                      </a:lnTo>
                      <a:lnTo>
                        <a:pt x="11586" y="13097"/>
                      </a:lnTo>
                      <a:close/>
                      <a:moveTo>
                        <a:pt x="12955" y="14740"/>
                      </a:moveTo>
                      <a:lnTo>
                        <a:pt x="12407" y="15205"/>
                      </a:lnTo>
                      <a:lnTo>
                        <a:pt x="13098" y="16026"/>
                      </a:lnTo>
                      <a:lnTo>
                        <a:pt x="13645" y="15562"/>
                      </a:lnTo>
                      <a:lnTo>
                        <a:pt x="12955" y="14740"/>
                      </a:lnTo>
                      <a:close/>
                      <a:moveTo>
                        <a:pt x="14324" y="16383"/>
                      </a:moveTo>
                      <a:lnTo>
                        <a:pt x="13788" y="16836"/>
                      </a:lnTo>
                      <a:lnTo>
                        <a:pt x="14479" y="17657"/>
                      </a:lnTo>
                      <a:lnTo>
                        <a:pt x="15015" y="17193"/>
                      </a:lnTo>
                      <a:lnTo>
                        <a:pt x="14324" y="16383"/>
                      </a:lnTo>
                      <a:close/>
                      <a:moveTo>
                        <a:pt x="15705" y="18014"/>
                      </a:moveTo>
                      <a:lnTo>
                        <a:pt x="15157" y="18479"/>
                      </a:lnTo>
                      <a:lnTo>
                        <a:pt x="15848" y="19300"/>
                      </a:lnTo>
                      <a:lnTo>
                        <a:pt x="16396" y="18836"/>
                      </a:lnTo>
                      <a:lnTo>
                        <a:pt x="15705" y="18014"/>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2" name="Google Shape;762;p30"/>
                <p:cNvSpPr/>
                <p:nvPr/>
              </p:nvSpPr>
              <p:spPr>
                <a:xfrm>
                  <a:off x="964975" y="2839400"/>
                  <a:ext cx="29500" cy="31275"/>
                </a:xfrm>
                <a:custGeom>
                  <a:avLst/>
                  <a:gdLst/>
                  <a:ahLst/>
                  <a:cxnLst/>
                  <a:rect l="l" t="t" r="r" b="b"/>
                  <a:pathLst>
                    <a:path w="1180" h="1251" extrusionOk="0">
                      <a:moveTo>
                        <a:pt x="787" y="0"/>
                      </a:moveTo>
                      <a:lnTo>
                        <a:pt x="1" y="524"/>
                      </a:lnTo>
                      <a:lnTo>
                        <a:pt x="608" y="1250"/>
                      </a:lnTo>
                      <a:lnTo>
                        <a:pt x="1156" y="786"/>
                      </a:lnTo>
                      <a:lnTo>
                        <a:pt x="1073" y="679"/>
                      </a:lnTo>
                      <a:lnTo>
                        <a:pt x="1180" y="607"/>
                      </a:lnTo>
                      <a:lnTo>
                        <a:pt x="787"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3" name="Google Shape;763;p30"/>
                <p:cNvSpPr/>
                <p:nvPr/>
              </p:nvSpPr>
              <p:spPr>
                <a:xfrm>
                  <a:off x="1006950" y="2484875"/>
                  <a:ext cx="523600" cy="354850"/>
                </a:xfrm>
                <a:custGeom>
                  <a:avLst/>
                  <a:gdLst/>
                  <a:ahLst/>
                  <a:cxnLst/>
                  <a:rect l="l" t="t" r="r" b="b"/>
                  <a:pathLst>
                    <a:path w="20944" h="14194" extrusionOk="0">
                      <a:moveTo>
                        <a:pt x="20539" y="1"/>
                      </a:moveTo>
                      <a:lnTo>
                        <a:pt x="19646" y="596"/>
                      </a:lnTo>
                      <a:lnTo>
                        <a:pt x="20051" y="1203"/>
                      </a:lnTo>
                      <a:lnTo>
                        <a:pt x="20944" y="608"/>
                      </a:lnTo>
                      <a:lnTo>
                        <a:pt x="20539" y="1"/>
                      </a:lnTo>
                      <a:close/>
                      <a:moveTo>
                        <a:pt x="18753" y="1192"/>
                      </a:moveTo>
                      <a:lnTo>
                        <a:pt x="17860" y="1787"/>
                      </a:lnTo>
                      <a:lnTo>
                        <a:pt x="18265" y="2382"/>
                      </a:lnTo>
                      <a:lnTo>
                        <a:pt x="19158" y="1787"/>
                      </a:lnTo>
                      <a:lnTo>
                        <a:pt x="18753" y="1192"/>
                      </a:lnTo>
                      <a:close/>
                      <a:moveTo>
                        <a:pt x="16979" y="2370"/>
                      </a:moveTo>
                      <a:lnTo>
                        <a:pt x="16086" y="2966"/>
                      </a:lnTo>
                      <a:lnTo>
                        <a:pt x="16479" y="3561"/>
                      </a:lnTo>
                      <a:lnTo>
                        <a:pt x="17372" y="2966"/>
                      </a:lnTo>
                      <a:lnTo>
                        <a:pt x="16979" y="2370"/>
                      </a:lnTo>
                      <a:close/>
                      <a:moveTo>
                        <a:pt x="15181" y="3561"/>
                      </a:moveTo>
                      <a:lnTo>
                        <a:pt x="14288" y="4156"/>
                      </a:lnTo>
                      <a:lnTo>
                        <a:pt x="14693" y="4751"/>
                      </a:lnTo>
                      <a:lnTo>
                        <a:pt x="15574" y="4156"/>
                      </a:lnTo>
                      <a:lnTo>
                        <a:pt x="15181" y="3561"/>
                      </a:lnTo>
                      <a:close/>
                      <a:moveTo>
                        <a:pt x="13395" y="4728"/>
                      </a:moveTo>
                      <a:lnTo>
                        <a:pt x="12502" y="5323"/>
                      </a:lnTo>
                      <a:lnTo>
                        <a:pt x="12907" y="5930"/>
                      </a:lnTo>
                      <a:lnTo>
                        <a:pt x="13800" y="5335"/>
                      </a:lnTo>
                      <a:lnTo>
                        <a:pt x="13395" y="4728"/>
                      </a:lnTo>
                      <a:close/>
                      <a:moveTo>
                        <a:pt x="11609" y="5918"/>
                      </a:moveTo>
                      <a:lnTo>
                        <a:pt x="10716" y="6514"/>
                      </a:lnTo>
                      <a:lnTo>
                        <a:pt x="11121" y="7109"/>
                      </a:lnTo>
                      <a:lnTo>
                        <a:pt x="12014" y="6514"/>
                      </a:lnTo>
                      <a:lnTo>
                        <a:pt x="11609" y="5918"/>
                      </a:lnTo>
                      <a:close/>
                      <a:moveTo>
                        <a:pt x="9823" y="7097"/>
                      </a:moveTo>
                      <a:lnTo>
                        <a:pt x="8930" y="7692"/>
                      </a:lnTo>
                      <a:lnTo>
                        <a:pt x="9335" y="8288"/>
                      </a:lnTo>
                      <a:lnTo>
                        <a:pt x="10228" y="7692"/>
                      </a:lnTo>
                      <a:lnTo>
                        <a:pt x="9823" y="7097"/>
                      </a:lnTo>
                      <a:close/>
                      <a:moveTo>
                        <a:pt x="8037" y="8276"/>
                      </a:moveTo>
                      <a:lnTo>
                        <a:pt x="7144" y="8871"/>
                      </a:lnTo>
                      <a:lnTo>
                        <a:pt x="7549" y="9466"/>
                      </a:lnTo>
                      <a:lnTo>
                        <a:pt x="8430" y="8871"/>
                      </a:lnTo>
                      <a:lnTo>
                        <a:pt x="8037" y="8276"/>
                      </a:lnTo>
                      <a:close/>
                      <a:moveTo>
                        <a:pt x="6252" y="9466"/>
                      </a:moveTo>
                      <a:lnTo>
                        <a:pt x="5359" y="10062"/>
                      </a:lnTo>
                      <a:lnTo>
                        <a:pt x="5763" y="10657"/>
                      </a:lnTo>
                      <a:lnTo>
                        <a:pt x="6656" y="10062"/>
                      </a:lnTo>
                      <a:lnTo>
                        <a:pt x="6252" y="9466"/>
                      </a:lnTo>
                      <a:close/>
                      <a:moveTo>
                        <a:pt x="4466" y="10645"/>
                      </a:moveTo>
                      <a:lnTo>
                        <a:pt x="3573" y="11240"/>
                      </a:lnTo>
                      <a:lnTo>
                        <a:pt x="3977" y="11836"/>
                      </a:lnTo>
                      <a:lnTo>
                        <a:pt x="4870" y="11240"/>
                      </a:lnTo>
                      <a:lnTo>
                        <a:pt x="4466" y="10645"/>
                      </a:lnTo>
                      <a:close/>
                      <a:moveTo>
                        <a:pt x="2680" y="11824"/>
                      </a:moveTo>
                      <a:lnTo>
                        <a:pt x="1787" y="12419"/>
                      </a:lnTo>
                      <a:lnTo>
                        <a:pt x="2191" y="13014"/>
                      </a:lnTo>
                      <a:lnTo>
                        <a:pt x="3084" y="12431"/>
                      </a:lnTo>
                      <a:lnTo>
                        <a:pt x="2680" y="11824"/>
                      </a:lnTo>
                      <a:close/>
                      <a:moveTo>
                        <a:pt x="894" y="13002"/>
                      </a:moveTo>
                      <a:lnTo>
                        <a:pt x="1" y="13598"/>
                      </a:lnTo>
                      <a:lnTo>
                        <a:pt x="406" y="14193"/>
                      </a:lnTo>
                      <a:lnTo>
                        <a:pt x="1287" y="13598"/>
                      </a:lnTo>
                      <a:lnTo>
                        <a:pt x="894" y="13002"/>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4" name="Google Shape;764;p30"/>
                <p:cNvSpPr/>
                <p:nvPr/>
              </p:nvSpPr>
              <p:spPr>
                <a:xfrm>
                  <a:off x="1543025" y="2451850"/>
                  <a:ext cx="28300" cy="33650"/>
                </a:xfrm>
                <a:custGeom>
                  <a:avLst/>
                  <a:gdLst/>
                  <a:ahLst/>
                  <a:cxnLst/>
                  <a:rect l="l" t="t" r="r" b="b"/>
                  <a:pathLst>
                    <a:path w="1132" h="1346" extrusionOk="0">
                      <a:moveTo>
                        <a:pt x="1132" y="0"/>
                      </a:moveTo>
                      <a:lnTo>
                        <a:pt x="1" y="738"/>
                      </a:lnTo>
                      <a:lnTo>
                        <a:pt x="239" y="1096"/>
                      </a:lnTo>
                      <a:lnTo>
                        <a:pt x="215" y="1227"/>
                      </a:lnTo>
                      <a:lnTo>
                        <a:pt x="334" y="1250"/>
                      </a:lnTo>
                      <a:lnTo>
                        <a:pt x="406" y="1346"/>
                      </a:lnTo>
                      <a:lnTo>
                        <a:pt x="513" y="1274"/>
                      </a:lnTo>
                      <a:lnTo>
                        <a:pt x="930" y="1334"/>
                      </a:lnTo>
                      <a:lnTo>
                        <a:pt x="1132"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5" name="Google Shape;765;p30"/>
                <p:cNvSpPr/>
                <p:nvPr/>
              </p:nvSpPr>
              <p:spPr>
                <a:xfrm>
                  <a:off x="1423375" y="2509600"/>
                  <a:ext cx="138725" cy="839100"/>
                </a:xfrm>
                <a:custGeom>
                  <a:avLst/>
                  <a:gdLst/>
                  <a:ahLst/>
                  <a:cxnLst/>
                  <a:rect l="l" t="t" r="r" b="b"/>
                  <a:pathLst>
                    <a:path w="5549" h="33564" extrusionOk="0">
                      <a:moveTo>
                        <a:pt x="4835" y="0"/>
                      </a:moveTo>
                      <a:lnTo>
                        <a:pt x="4692" y="1072"/>
                      </a:lnTo>
                      <a:lnTo>
                        <a:pt x="5406" y="1179"/>
                      </a:lnTo>
                      <a:lnTo>
                        <a:pt x="5549" y="95"/>
                      </a:lnTo>
                      <a:lnTo>
                        <a:pt x="4835" y="0"/>
                      </a:lnTo>
                      <a:close/>
                      <a:moveTo>
                        <a:pt x="4537" y="2155"/>
                      </a:moveTo>
                      <a:lnTo>
                        <a:pt x="4382" y="3239"/>
                      </a:lnTo>
                      <a:lnTo>
                        <a:pt x="5096" y="3334"/>
                      </a:lnTo>
                      <a:lnTo>
                        <a:pt x="5251" y="2262"/>
                      </a:lnTo>
                      <a:lnTo>
                        <a:pt x="4537" y="2155"/>
                      </a:lnTo>
                      <a:close/>
                      <a:moveTo>
                        <a:pt x="4227" y="4310"/>
                      </a:moveTo>
                      <a:lnTo>
                        <a:pt x="4061" y="5394"/>
                      </a:lnTo>
                      <a:lnTo>
                        <a:pt x="4775" y="5501"/>
                      </a:lnTo>
                      <a:lnTo>
                        <a:pt x="4942" y="4417"/>
                      </a:lnTo>
                      <a:lnTo>
                        <a:pt x="4227" y="4310"/>
                      </a:lnTo>
                      <a:close/>
                      <a:moveTo>
                        <a:pt x="3906" y="6477"/>
                      </a:moveTo>
                      <a:lnTo>
                        <a:pt x="3751" y="7549"/>
                      </a:lnTo>
                      <a:lnTo>
                        <a:pt x="4465" y="7656"/>
                      </a:lnTo>
                      <a:lnTo>
                        <a:pt x="4620" y="6572"/>
                      </a:lnTo>
                      <a:lnTo>
                        <a:pt x="3906" y="6477"/>
                      </a:lnTo>
                      <a:close/>
                      <a:moveTo>
                        <a:pt x="3584" y="8632"/>
                      </a:moveTo>
                      <a:lnTo>
                        <a:pt x="3441" y="9716"/>
                      </a:lnTo>
                      <a:lnTo>
                        <a:pt x="4156" y="9811"/>
                      </a:lnTo>
                      <a:lnTo>
                        <a:pt x="4299" y="8739"/>
                      </a:lnTo>
                      <a:lnTo>
                        <a:pt x="3584" y="8632"/>
                      </a:lnTo>
                      <a:close/>
                      <a:moveTo>
                        <a:pt x="3287" y="10787"/>
                      </a:moveTo>
                      <a:lnTo>
                        <a:pt x="3120" y="11871"/>
                      </a:lnTo>
                      <a:lnTo>
                        <a:pt x="3834" y="11978"/>
                      </a:lnTo>
                      <a:lnTo>
                        <a:pt x="4001" y="10894"/>
                      </a:lnTo>
                      <a:lnTo>
                        <a:pt x="3287" y="10787"/>
                      </a:lnTo>
                      <a:close/>
                      <a:moveTo>
                        <a:pt x="2965" y="12954"/>
                      </a:moveTo>
                      <a:lnTo>
                        <a:pt x="2810" y="14026"/>
                      </a:lnTo>
                      <a:lnTo>
                        <a:pt x="3525" y="14133"/>
                      </a:lnTo>
                      <a:lnTo>
                        <a:pt x="3680" y="13049"/>
                      </a:lnTo>
                      <a:lnTo>
                        <a:pt x="2965" y="12954"/>
                      </a:lnTo>
                      <a:close/>
                      <a:moveTo>
                        <a:pt x="2656" y="15109"/>
                      </a:moveTo>
                      <a:lnTo>
                        <a:pt x="2501" y="16193"/>
                      </a:lnTo>
                      <a:lnTo>
                        <a:pt x="3215" y="16288"/>
                      </a:lnTo>
                      <a:lnTo>
                        <a:pt x="3370" y="15216"/>
                      </a:lnTo>
                      <a:lnTo>
                        <a:pt x="2656" y="15109"/>
                      </a:lnTo>
                      <a:close/>
                      <a:moveTo>
                        <a:pt x="2346" y="17264"/>
                      </a:moveTo>
                      <a:lnTo>
                        <a:pt x="2191" y="18348"/>
                      </a:lnTo>
                      <a:lnTo>
                        <a:pt x="2906" y="18455"/>
                      </a:lnTo>
                      <a:lnTo>
                        <a:pt x="3060" y="17371"/>
                      </a:lnTo>
                      <a:lnTo>
                        <a:pt x="2346" y="17264"/>
                      </a:lnTo>
                      <a:close/>
                      <a:moveTo>
                        <a:pt x="2025" y="19431"/>
                      </a:moveTo>
                      <a:lnTo>
                        <a:pt x="1870" y="20503"/>
                      </a:lnTo>
                      <a:lnTo>
                        <a:pt x="2584" y="20610"/>
                      </a:lnTo>
                      <a:lnTo>
                        <a:pt x="2739" y="19526"/>
                      </a:lnTo>
                      <a:lnTo>
                        <a:pt x="2025" y="19431"/>
                      </a:lnTo>
                      <a:close/>
                      <a:moveTo>
                        <a:pt x="1715" y="21586"/>
                      </a:moveTo>
                      <a:lnTo>
                        <a:pt x="1560" y="22670"/>
                      </a:lnTo>
                      <a:lnTo>
                        <a:pt x="2275" y="22765"/>
                      </a:lnTo>
                      <a:lnTo>
                        <a:pt x="2429" y="21693"/>
                      </a:lnTo>
                      <a:lnTo>
                        <a:pt x="1715" y="21586"/>
                      </a:lnTo>
                      <a:close/>
                      <a:moveTo>
                        <a:pt x="1406" y="23741"/>
                      </a:moveTo>
                      <a:lnTo>
                        <a:pt x="1251" y="24825"/>
                      </a:lnTo>
                      <a:lnTo>
                        <a:pt x="1965" y="24932"/>
                      </a:lnTo>
                      <a:lnTo>
                        <a:pt x="2120" y="23848"/>
                      </a:lnTo>
                      <a:lnTo>
                        <a:pt x="1406" y="23741"/>
                      </a:lnTo>
                      <a:close/>
                      <a:moveTo>
                        <a:pt x="1096" y="25908"/>
                      </a:moveTo>
                      <a:lnTo>
                        <a:pt x="929" y="26980"/>
                      </a:lnTo>
                      <a:lnTo>
                        <a:pt x="1644" y="27087"/>
                      </a:lnTo>
                      <a:lnTo>
                        <a:pt x="1810" y="26003"/>
                      </a:lnTo>
                      <a:lnTo>
                        <a:pt x="1096" y="25908"/>
                      </a:lnTo>
                      <a:close/>
                      <a:moveTo>
                        <a:pt x="774" y="28063"/>
                      </a:moveTo>
                      <a:lnTo>
                        <a:pt x="620" y="29147"/>
                      </a:lnTo>
                      <a:lnTo>
                        <a:pt x="1334" y="29242"/>
                      </a:lnTo>
                      <a:lnTo>
                        <a:pt x="1489" y="28170"/>
                      </a:lnTo>
                      <a:lnTo>
                        <a:pt x="774" y="28063"/>
                      </a:lnTo>
                      <a:close/>
                      <a:moveTo>
                        <a:pt x="453" y="30218"/>
                      </a:moveTo>
                      <a:lnTo>
                        <a:pt x="310" y="31302"/>
                      </a:lnTo>
                      <a:lnTo>
                        <a:pt x="1025" y="31409"/>
                      </a:lnTo>
                      <a:lnTo>
                        <a:pt x="1167" y="30325"/>
                      </a:lnTo>
                      <a:lnTo>
                        <a:pt x="453" y="30218"/>
                      </a:lnTo>
                      <a:close/>
                      <a:moveTo>
                        <a:pt x="143" y="32385"/>
                      </a:moveTo>
                      <a:lnTo>
                        <a:pt x="1" y="33457"/>
                      </a:lnTo>
                      <a:lnTo>
                        <a:pt x="715" y="33564"/>
                      </a:lnTo>
                      <a:lnTo>
                        <a:pt x="858" y="32480"/>
                      </a:lnTo>
                      <a:lnTo>
                        <a:pt x="143" y="32385"/>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6" name="Google Shape;766;p30"/>
                <p:cNvSpPr/>
                <p:nvPr/>
              </p:nvSpPr>
              <p:spPr>
                <a:xfrm>
                  <a:off x="1051900" y="2570025"/>
                  <a:ext cx="883175" cy="899525"/>
                </a:xfrm>
                <a:custGeom>
                  <a:avLst/>
                  <a:gdLst/>
                  <a:ahLst/>
                  <a:cxnLst/>
                  <a:rect l="l" t="t" r="r" b="b"/>
                  <a:pathLst>
                    <a:path w="35327" h="35981" extrusionOk="0">
                      <a:moveTo>
                        <a:pt x="1" y="0"/>
                      </a:moveTo>
                      <a:lnTo>
                        <a:pt x="1906" y="35981"/>
                      </a:lnTo>
                      <a:lnTo>
                        <a:pt x="35326" y="7108"/>
                      </a:lnTo>
                      <a:lnTo>
                        <a:pt x="1"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7" name="Google Shape;767;p30"/>
                <p:cNvSpPr/>
                <p:nvPr/>
              </p:nvSpPr>
              <p:spPr>
                <a:xfrm>
                  <a:off x="962375" y="2671600"/>
                  <a:ext cx="207725" cy="185625"/>
                </a:xfrm>
                <a:custGeom>
                  <a:avLst/>
                  <a:gdLst/>
                  <a:ahLst/>
                  <a:cxnLst/>
                  <a:rect l="l" t="t" r="r" b="b"/>
                  <a:pathLst>
                    <a:path w="8309" h="7425" extrusionOk="0">
                      <a:moveTo>
                        <a:pt x="4113" y="0"/>
                      </a:moveTo>
                      <a:cubicBezTo>
                        <a:pt x="1959" y="0"/>
                        <a:pt x="1" y="1938"/>
                        <a:pt x="450" y="4390"/>
                      </a:cubicBezTo>
                      <a:cubicBezTo>
                        <a:pt x="724" y="5867"/>
                        <a:pt x="1855" y="7034"/>
                        <a:pt x="3320" y="7343"/>
                      </a:cubicBezTo>
                      <a:cubicBezTo>
                        <a:pt x="3577" y="7398"/>
                        <a:pt x="3836" y="7424"/>
                        <a:pt x="4092" y="7424"/>
                      </a:cubicBezTo>
                      <a:cubicBezTo>
                        <a:pt x="5295" y="7424"/>
                        <a:pt x="6445" y="6842"/>
                        <a:pt x="7142" y="5831"/>
                      </a:cubicBezTo>
                      <a:cubicBezTo>
                        <a:pt x="8308" y="4140"/>
                        <a:pt x="7892" y="1831"/>
                        <a:pt x="6201" y="664"/>
                      </a:cubicBezTo>
                      <a:cubicBezTo>
                        <a:pt x="5535" y="205"/>
                        <a:pt x="4813" y="0"/>
                        <a:pt x="4113"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8" name="Google Shape;768;p30"/>
                <p:cNvSpPr/>
                <p:nvPr/>
              </p:nvSpPr>
              <p:spPr>
                <a:xfrm>
                  <a:off x="1500475" y="3015250"/>
                  <a:ext cx="144375" cy="136100"/>
                </a:xfrm>
                <a:custGeom>
                  <a:avLst/>
                  <a:gdLst/>
                  <a:ahLst/>
                  <a:cxnLst/>
                  <a:rect l="l" t="t" r="r" b="b"/>
                  <a:pathLst>
                    <a:path w="5775" h="5444" extrusionOk="0">
                      <a:moveTo>
                        <a:pt x="3024" y="348"/>
                      </a:moveTo>
                      <a:cubicBezTo>
                        <a:pt x="4275" y="348"/>
                        <a:pt x="5310" y="1336"/>
                        <a:pt x="5370" y="2598"/>
                      </a:cubicBezTo>
                      <a:cubicBezTo>
                        <a:pt x="5418" y="3860"/>
                        <a:pt x="4477" y="4932"/>
                        <a:pt x="3227" y="5051"/>
                      </a:cubicBezTo>
                      <a:cubicBezTo>
                        <a:pt x="3158" y="5057"/>
                        <a:pt x="3090" y="5060"/>
                        <a:pt x="3022" y="5060"/>
                      </a:cubicBezTo>
                      <a:cubicBezTo>
                        <a:pt x="1846" y="5060"/>
                        <a:pt x="837" y="4197"/>
                        <a:pt x="679" y="3015"/>
                      </a:cubicBezTo>
                      <a:cubicBezTo>
                        <a:pt x="512" y="1777"/>
                        <a:pt x="1346" y="610"/>
                        <a:pt x="2584" y="384"/>
                      </a:cubicBezTo>
                      <a:cubicBezTo>
                        <a:pt x="2727" y="360"/>
                        <a:pt x="2870" y="348"/>
                        <a:pt x="3024" y="348"/>
                      </a:cubicBezTo>
                      <a:close/>
                      <a:moveTo>
                        <a:pt x="3028" y="0"/>
                      </a:moveTo>
                      <a:cubicBezTo>
                        <a:pt x="1960" y="0"/>
                        <a:pt x="968" y="625"/>
                        <a:pt x="524" y="1634"/>
                      </a:cubicBezTo>
                      <a:cubicBezTo>
                        <a:pt x="0" y="2825"/>
                        <a:pt x="393" y="4218"/>
                        <a:pt x="1465" y="4968"/>
                      </a:cubicBezTo>
                      <a:cubicBezTo>
                        <a:pt x="1917" y="5277"/>
                        <a:pt x="2453" y="5444"/>
                        <a:pt x="3013" y="5444"/>
                      </a:cubicBezTo>
                      <a:cubicBezTo>
                        <a:pt x="3167" y="5444"/>
                        <a:pt x="3334" y="5432"/>
                        <a:pt x="3501" y="5408"/>
                      </a:cubicBezTo>
                      <a:cubicBezTo>
                        <a:pt x="4787" y="5182"/>
                        <a:pt x="5715" y="4075"/>
                        <a:pt x="5739" y="2777"/>
                      </a:cubicBezTo>
                      <a:cubicBezTo>
                        <a:pt x="5775" y="1479"/>
                        <a:pt x="4870" y="348"/>
                        <a:pt x="3608" y="62"/>
                      </a:cubicBezTo>
                      <a:cubicBezTo>
                        <a:pt x="3414" y="21"/>
                        <a:pt x="3219" y="0"/>
                        <a:pt x="3028"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9" name="Google Shape;769;p30"/>
                <p:cNvSpPr/>
                <p:nvPr/>
              </p:nvSpPr>
              <p:spPr>
                <a:xfrm>
                  <a:off x="1525175" y="2635325"/>
                  <a:ext cx="98400" cy="72825"/>
                </a:xfrm>
                <a:custGeom>
                  <a:avLst/>
                  <a:gdLst/>
                  <a:ahLst/>
                  <a:cxnLst/>
                  <a:rect l="l" t="t" r="r" b="b"/>
                  <a:pathLst>
                    <a:path w="3936" h="2913" extrusionOk="0">
                      <a:moveTo>
                        <a:pt x="2025" y="365"/>
                      </a:moveTo>
                      <a:cubicBezTo>
                        <a:pt x="2906" y="377"/>
                        <a:pt x="3418" y="1365"/>
                        <a:pt x="2918" y="2079"/>
                      </a:cubicBezTo>
                      <a:cubicBezTo>
                        <a:pt x="2700" y="2396"/>
                        <a:pt x="2359" y="2554"/>
                        <a:pt x="2017" y="2554"/>
                      </a:cubicBezTo>
                      <a:cubicBezTo>
                        <a:pt x="1665" y="2554"/>
                        <a:pt x="1313" y="2387"/>
                        <a:pt x="1096" y="2055"/>
                      </a:cubicBezTo>
                      <a:cubicBezTo>
                        <a:pt x="679" y="1400"/>
                        <a:pt x="1060" y="519"/>
                        <a:pt x="1822" y="388"/>
                      </a:cubicBezTo>
                      <a:cubicBezTo>
                        <a:pt x="1894" y="377"/>
                        <a:pt x="1953" y="365"/>
                        <a:pt x="2025" y="365"/>
                      </a:cubicBezTo>
                      <a:close/>
                      <a:moveTo>
                        <a:pt x="2030" y="0"/>
                      </a:moveTo>
                      <a:cubicBezTo>
                        <a:pt x="1808" y="0"/>
                        <a:pt x="1576" y="54"/>
                        <a:pt x="1346" y="174"/>
                      </a:cubicBezTo>
                      <a:cubicBezTo>
                        <a:pt x="1" y="877"/>
                        <a:pt x="501" y="2913"/>
                        <a:pt x="2025" y="2913"/>
                      </a:cubicBezTo>
                      <a:cubicBezTo>
                        <a:pt x="2108" y="2913"/>
                        <a:pt x="2203" y="2913"/>
                        <a:pt x="2298" y="2901"/>
                      </a:cubicBezTo>
                      <a:cubicBezTo>
                        <a:pt x="2668" y="2829"/>
                        <a:pt x="3001" y="2603"/>
                        <a:pt x="3215" y="2282"/>
                      </a:cubicBezTo>
                      <a:cubicBezTo>
                        <a:pt x="3935" y="1255"/>
                        <a:pt x="3102" y="0"/>
                        <a:pt x="203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770" name="Google Shape;770;p30"/>
              <p:cNvSpPr txBox="1"/>
              <p:nvPr/>
            </p:nvSpPr>
            <p:spPr>
              <a:xfrm>
                <a:off x="1192037" y="2528830"/>
                <a:ext cx="455100" cy="399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667"/>
                  <a:buFont typeface="Arial"/>
                  <a:buNone/>
                </a:pPr>
                <a:r>
                  <a:rPr lang="en-MY" sz="2667" b="0" i="0" u="none" strike="noStrike" cap="none">
                    <a:solidFill>
                      <a:schemeClr val="lt1"/>
                    </a:solidFill>
                    <a:latin typeface="Fira Sans Extra Condensed Medium"/>
                    <a:ea typeface="Fira Sans Extra Condensed Medium"/>
                    <a:cs typeface="Fira Sans Extra Condensed Medium"/>
                    <a:sym typeface="Fira Sans Extra Condensed Medium"/>
                  </a:rPr>
                  <a:t>02</a:t>
                </a:r>
                <a:endParaRPr sz="2667" b="0" i="0" u="none" strike="noStrike" cap="none">
                  <a:solidFill>
                    <a:schemeClr val="lt1"/>
                  </a:solidFill>
                  <a:latin typeface="Fira Sans Extra Condensed Medium"/>
                  <a:ea typeface="Fira Sans Extra Condensed Medium"/>
                  <a:cs typeface="Fira Sans Extra Condensed Medium"/>
                  <a:sym typeface="Fira Sans Extra Condensed Medium"/>
                </a:endParaRPr>
              </a:p>
            </p:txBody>
          </p:sp>
        </p:grpSp>
        <p:sp>
          <p:nvSpPr>
            <p:cNvPr id="771" name="Google Shape;771;p30"/>
            <p:cNvSpPr txBox="1"/>
            <p:nvPr/>
          </p:nvSpPr>
          <p:spPr>
            <a:xfrm>
              <a:off x="2035629" y="2500116"/>
              <a:ext cx="2181600" cy="2535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MY" sz="2400" b="0" i="0" u="none" strike="noStrike" cap="none">
                  <a:solidFill>
                    <a:schemeClr val="accent2"/>
                  </a:solidFill>
                  <a:latin typeface="Fira Sans Extra Condensed Medium"/>
                  <a:ea typeface="Fira Sans Extra Condensed Medium"/>
                  <a:cs typeface="Fira Sans Extra Condensed Medium"/>
                  <a:sym typeface="Fira Sans Extra Condensed Medium"/>
                </a:rPr>
                <a:t>Berdiri atas kekuatan sendiri</a:t>
              </a:r>
              <a:endParaRPr sz="2400" b="0" i="0" u="none" strike="noStrike" cap="none">
                <a:solidFill>
                  <a:schemeClr val="accent2"/>
                </a:solidFill>
                <a:latin typeface="Fira Sans Extra Condensed Medium"/>
                <a:ea typeface="Fira Sans Extra Condensed Medium"/>
                <a:cs typeface="Fira Sans Extra Condensed Medium"/>
                <a:sym typeface="Fira Sans Extra Condensed Medium"/>
              </a:endParaRPr>
            </a:p>
          </p:txBody>
        </p:sp>
      </p:grpSp>
      <p:grpSp>
        <p:nvGrpSpPr>
          <p:cNvPr id="772" name="Google Shape;772;p30"/>
          <p:cNvGrpSpPr/>
          <p:nvPr/>
        </p:nvGrpSpPr>
        <p:grpSpPr>
          <a:xfrm>
            <a:off x="1184824" y="4526376"/>
            <a:ext cx="4422553" cy="1288351"/>
            <a:chOff x="888617" y="3394782"/>
            <a:chExt cx="3316915" cy="966263"/>
          </a:xfrm>
        </p:grpSpPr>
        <p:grpSp>
          <p:nvGrpSpPr>
            <p:cNvPr id="773" name="Google Shape;773;p30"/>
            <p:cNvGrpSpPr/>
            <p:nvPr/>
          </p:nvGrpSpPr>
          <p:grpSpPr>
            <a:xfrm>
              <a:off x="888617" y="3394782"/>
              <a:ext cx="880488" cy="966263"/>
              <a:chOff x="888617" y="3394782"/>
              <a:chExt cx="880488" cy="966263"/>
            </a:xfrm>
          </p:grpSpPr>
          <p:sp>
            <p:nvSpPr>
              <p:cNvPr id="774" name="Google Shape;774;p30"/>
              <p:cNvSpPr/>
              <p:nvPr/>
            </p:nvSpPr>
            <p:spPr>
              <a:xfrm>
                <a:off x="1295926" y="4327282"/>
                <a:ext cx="22032" cy="33763"/>
              </a:xfrm>
              <a:custGeom>
                <a:avLst/>
                <a:gdLst/>
                <a:ahLst/>
                <a:cxnLst/>
                <a:rect l="l" t="t" r="r" b="b"/>
                <a:pathLst>
                  <a:path w="1049" h="1584" extrusionOk="0">
                    <a:moveTo>
                      <a:pt x="584" y="0"/>
                    </a:moveTo>
                    <a:lnTo>
                      <a:pt x="477" y="84"/>
                    </a:lnTo>
                    <a:lnTo>
                      <a:pt x="334" y="60"/>
                    </a:lnTo>
                    <a:lnTo>
                      <a:pt x="310" y="191"/>
                    </a:lnTo>
                    <a:lnTo>
                      <a:pt x="1" y="417"/>
                    </a:lnTo>
                    <a:lnTo>
                      <a:pt x="834" y="1584"/>
                    </a:lnTo>
                    <a:lnTo>
                      <a:pt x="1048" y="167"/>
                    </a:lnTo>
                    <a:lnTo>
                      <a:pt x="667" y="108"/>
                    </a:lnTo>
                    <a:lnTo>
                      <a:pt x="584"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775" name="Google Shape;775;p30"/>
              <p:cNvGrpSpPr/>
              <p:nvPr/>
            </p:nvGrpSpPr>
            <p:grpSpPr>
              <a:xfrm>
                <a:off x="888617" y="3394782"/>
                <a:ext cx="880488" cy="931657"/>
                <a:chOff x="3294450" y="1567575"/>
                <a:chExt cx="1048075" cy="1092725"/>
              </a:xfrm>
            </p:grpSpPr>
            <p:sp>
              <p:nvSpPr>
                <p:cNvPr id="776" name="Google Shape;776;p30"/>
                <p:cNvSpPr/>
                <p:nvPr/>
              </p:nvSpPr>
              <p:spPr>
                <a:xfrm>
                  <a:off x="3323025" y="2097700"/>
                  <a:ext cx="404825" cy="552175"/>
                </a:xfrm>
                <a:custGeom>
                  <a:avLst/>
                  <a:gdLst/>
                  <a:ahLst/>
                  <a:cxnLst/>
                  <a:rect l="l" t="t" r="r" b="b"/>
                  <a:pathLst>
                    <a:path w="16193" h="22087" extrusionOk="0">
                      <a:moveTo>
                        <a:pt x="596" y="1"/>
                      </a:moveTo>
                      <a:lnTo>
                        <a:pt x="0" y="418"/>
                      </a:lnTo>
                      <a:lnTo>
                        <a:pt x="631" y="1287"/>
                      </a:lnTo>
                      <a:lnTo>
                        <a:pt x="1215" y="870"/>
                      </a:lnTo>
                      <a:lnTo>
                        <a:pt x="596" y="1"/>
                      </a:lnTo>
                      <a:close/>
                      <a:moveTo>
                        <a:pt x="1834" y="1739"/>
                      </a:moveTo>
                      <a:lnTo>
                        <a:pt x="1251" y="2156"/>
                      </a:lnTo>
                      <a:lnTo>
                        <a:pt x="1882" y="3025"/>
                      </a:lnTo>
                      <a:lnTo>
                        <a:pt x="2465" y="2596"/>
                      </a:lnTo>
                      <a:lnTo>
                        <a:pt x="1834" y="1739"/>
                      </a:lnTo>
                      <a:close/>
                      <a:moveTo>
                        <a:pt x="3084" y="3466"/>
                      </a:moveTo>
                      <a:lnTo>
                        <a:pt x="2501" y="3894"/>
                      </a:lnTo>
                      <a:lnTo>
                        <a:pt x="3132" y="4751"/>
                      </a:lnTo>
                      <a:lnTo>
                        <a:pt x="3715" y="4335"/>
                      </a:lnTo>
                      <a:lnTo>
                        <a:pt x="3084" y="3466"/>
                      </a:lnTo>
                      <a:close/>
                      <a:moveTo>
                        <a:pt x="4334" y="5204"/>
                      </a:moveTo>
                      <a:lnTo>
                        <a:pt x="3751" y="5621"/>
                      </a:lnTo>
                      <a:lnTo>
                        <a:pt x="4370" y="6490"/>
                      </a:lnTo>
                      <a:lnTo>
                        <a:pt x="4965" y="6061"/>
                      </a:lnTo>
                      <a:lnTo>
                        <a:pt x="4334" y="5204"/>
                      </a:lnTo>
                      <a:close/>
                      <a:moveTo>
                        <a:pt x="5584" y="6930"/>
                      </a:moveTo>
                      <a:lnTo>
                        <a:pt x="5001" y="7359"/>
                      </a:lnTo>
                      <a:lnTo>
                        <a:pt x="5620" y="8228"/>
                      </a:lnTo>
                      <a:lnTo>
                        <a:pt x="6215" y="7799"/>
                      </a:lnTo>
                      <a:lnTo>
                        <a:pt x="5584" y="6930"/>
                      </a:lnTo>
                      <a:close/>
                      <a:moveTo>
                        <a:pt x="6835" y="8669"/>
                      </a:moveTo>
                      <a:lnTo>
                        <a:pt x="6251" y="9085"/>
                      </a:lnTo>
                      <a:lnTo>
                        <a:pt x="6870" y="9954"/>
                      </a:lnTo>
                      <a:lnTo>
                        <a:pt x="7454" y="9538"/>
                      </a:lnTo>
                      <a:lnTo>
                        <a:pt x="6835" y="8669"/>
                      </a:lnTo>
                      <a:close/>
                      <a:moveTo>
                        <a:pt x="8085" y="10395"/>
                      </a:moveTo>
                      <a:lnTo>
                        <a:pt x="7501" y="10824"/>
                      </a:lnTo>
                      <a:lnTo>
                        <a:pt x="8120" y="11693"/>
                      </a:lnTo>
                      <a:lnTo>
                        <a:pt x="8704" y="11264"/>
                      </a:lnTo>
                      <a:lnTo>
                        <a:pt x="8085" y="10395"/>
                      </a:lnTo>
                      <a:close/>
                      <a:moveTo>
                        <a:pt x="9335" y="12133"/>
                      </a:moveTo>
                      <a:lnTo>
                        <a:pt x="8751" y="12550"/>
                      </a:lnTo>
                      <a:lnTo>
                        <a:pt x="9371" y="13419"/>
                      </a:lnTo>
                      <a:lnTo>
                        <a:pt x="9954" y="13002"/>
                      </a:lnTo>
                      <a:lnTo>
                        <a:pt x="9335" y="12133"/>
                      </a:lnTo>
                      <a:close/>
                      <a:moveTo>
                        <a:pt x="10585" y="13872"/>
                      </a:moveTo>
                      <a:lnTo>
                        <a:pt x="9990" y="14288"/>
                      </a:lnTo>
                      <a:lnTo>
                        <a:pt x="10621" y="15157"/>
                      </a:lnTo>
                      <a:lnTo>
                        <a:pt x="11204" y="14729"/>
                      </a:lnTo>
                      <a:lnTo>
                        <a:pt x="10585" y="13872"/>
                      </a:lnTo>
                      <a:close/>
                      <a:moveTo>
                        <a:pt x="11823" y="15598"/>
                      </a:moveTo>
                      <a:lnTo>
                        <a:pt x="11240" y="16027"/>
                      </a:lnTo>
                      <a:lnTo>
                        <a:pt x="11871" y="16884"/>
                      </a:lnTo>
                      <a:lnTo>
                        <a:pt x="12454" y="16467"/>
                      </a:lnTo>
                      <a:lnTo>
                        <a:pt x="11823" y="15598"/>
                      </a:lnTo>
                      <a:close/>
                      <a:moveTo>
                        <a:pt x="13085" y="17336"/>
                      </a:moveTo>
                      <a:lnTo>
                        <a:pt x="12490" y="17753"/>
                      </a:lnTo>
                      <a:lnTo>
                        <a:pt x="13121" y="18622"/>
                      </a:lnTo>
                      <a:lnTo>
                        <a:pt x="13704" y="18194"/>
                      </a:lnTo>
                      <a:lnTo>
                        <a:pt x="13085" y="17336"/>
                      </a:lnTo>
                      <a:close/>
                      <a:moveTo>
                        <a:pt x="14324" y="19063"/>
                      </a:moveTo>
                      <a:lnTo>
                        <a:pt x="13740" y="19491"/>
                      </a:lnTo>
                      <a:lnTo>
                        <a:pt x="14371" y="20361"/>
                      </a:lnTo>
                      <a:lnTo>
                        <a:pt x="14955" y="19932"/>
                      </a:lnTo>
                      <a:lnTo>
                        <a:pt x="14324" y="19063"/>
                      </a:lnTo>
                      <a:close/>
                      <a:moveTo>
                        <a:pt x="15574" y="20801"/>
                      </a:moveTo>
                      <a:lnTo>
                        <a:pt x="14990" y="21230"/>
                      </a:lnTo>
                      <a:lnTo>
                        <a:pt x="15609" y="22087"/>
                      </a:lnTo>
                      <a:lnTo>
                        <a:pt x="16193" y="21670"/>
                      </a:lnTo>
                      <a:lnTo>
                        <a:pt x="15574" y="2080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7" name="Google Shape;777;p30"/>
                <p:cNvSpPr/>
                <p:nvPr/>
              </p:nvSpPr>
              <p:spPr>
                <a:xfrm>
                  <a:off x="3294450" y="2055150"/>
                  <a:ext cx="28600" cy="31575"/>
                </a:xfrm>
                <a:custGeom>
                  <a:avLst/>
                  <a:gdLst/>
                  <a:ahLst/>
                  <a:cxnLst/>
                  <a:rect l="l" t="t" r="r" b="b"/>
                  <a:pathLst>
                    <a:path w="1144" h="1263" extrusionOk="0">
                      <a:moveTo>
                        <a:pt x="703" y="0"/>
                      </a:moveTo>
                      <a:lnTo>
                        <a:pt x="0" y="536"/>
                      </a:lnTo>
                      <a:lnTo>
                        <a:pt x="524" y="1262"/>
                      </a:lnTo>
                      <a:lnTo>
                        <a:pt x="1108" y="846"/>
                      </a:lnTo>
                      <a:lnTo>
                        <a:pt x="1001" y="679"/>
                      </a:lnTo>
                      <a:lnTo>
                        <a:pt x="1143" y="572"/>
                      </a:lnTo>
                      <a:lnTo>
                        <a:pt x="703"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8" name="Google Shape;778;p30"/>
                <p:cNvSpPr/>
                <p:nvPr/>
              </p:nvSpPr>
              <p:spPr>
                <a:xfrm>
                  <a:off x="3333150" y="1630100"/>
                  <a:ext cx="539075" cy="422975"/>
                </a:xfrm>
                <a:custGeom>
                  <a:avLst/>
                  <a:gdLst/>
                  <a:ahLst/>
                  <a:cxnLst/>
                  <a:rect l="l" t="t" r="r" b="b"/>
                  <a:pathLst>
                    <a:path w="21563" h="16919" extrusionOk="0">
                      <a:moveTo>
                        <a:pt x="21122" y="0"/>
                      </a:moveTo>
                      <a:lnTo>
                        <a:pt x="20277" y="655"/>
                      </a:lnTo>
                      <a:lnTo>
                        <a:pt x="20717" y="1227"/>
                      </a:lnTo>
                      <a:lnTo>
                        <a:pt x="21562" y="572"/>
                      </a:lnTo>
                      <a:lnTo>
                        <a:pt x="21122" y="0"/>
                      </a:lnTo>
                      <a:close/>
                      <a:moveTo>
                        <a:pt x="19431" y="1310"/>
                      </a:moveTo>
                      <a:lnTo>
                        <a:pt x="18586" y="1965"/>
                      </a:lnTo>
                      <a:lnTo>
                        <a:pt x="19026" y="2536"/>
                      </a:lnTo>
                      <a:lnTo>
                        <a:pt x="19872" y="1881"/>
                      </a:lnTo>
                      <a:lnTo>
                        <a:pt x="19431" y="1310"/>
                      </a:lnTo>
                      <a:close/>
                      <a:moveTo>
                        <a:pt x="17741" y="2620"/>
                      </a:moveTo>
                      <a:lnTo>
                        <a:pt x="16895" y="3274"/>
                      </a:lnTo>
                      <a:lnTo>
                        <a:pt x="17348" y="3846"/>
                      </a:lnTo>
                      <a:lnTo>
                        <a:pt x="18181" y="3191"/>
                      </a:lnTo>
                      <a:lnTo>
                        <a:pt x="17741" y="2620"/>
                      </a:lnTo>
                      <a:close/>
                      <a:moveTo>
                        <a:pt x="16050" y="3929"/>
                      </a:moveTo>
                      <a:lnTo>
                        <a:pt x="15204" y="4584"/>
                      </a:lnTo>
                      <a:lnTo>
                        <a:pt x="15657" y="5156"/>
                      </a:lnTo>
                      <a:lnTo>
                        <a:pt x="16502" y="4501"/>
                      </a:lnTo>
                      <a:lnTo>
                        <a:pt x="16050" y="3929"/>
                      </a:lnTo>
                      <a:close/>
                      <a:moveTo>
                        <a:pt x="14371" y="5227"/>
                      </a:moveTo>
                      <a:lnTo>
                        <a:pt x="13526" y="5882"/>
                      </a:lnTo>
                      <a:lnTo>
                        <a:pt x="13966" y="6453"/>
                      </a:lnTo>
                      <a:lnTo>
                        <a:pt x="14812" y="5799"/>
                      </a:lnTo>
                      <a:lnTo>
                        <a:pt x="14371" y="5227"/>
                      </a:lnTo>
                      <a:close/>
                      <a:moveTo>
                        <a:pt x="12680" y="6537"/>
                      </a:moveTo>
                      <a:lnTo>
                        <a:pt x="11835" y="7192"/>
                      </a:lnTo>
                      <a:lnTo>
                        <a:pt x="12276" y="7763"/>
                      </a:lnTo>
                      <a:lnTo>
                        <a:pt x="13121" y="7108"/>
                      </a:lnTo>
                      <a:lnTo>
                        <a:pt x="12680" y="6537"/>
                      </a:lnTo>
                      <a:close/>
                      <a:moveTo>
                        <a:pt x="10990" y="7846"/>
                      </a:moveTo>
                      <a:lnTo>
                        <a:pt x="10144" y="8501"/>
                      </a:lnTo>
                      <a:lnTo>
                        <a:pt x="10597" y="9073"/>
                      </a:lnTo>
                      <a:lnTo>
                        <a:pt x="11442" y="8418"/>
                      </a:lnTo>
                      <a:lnTo>
                        <a:pt x="10990" y="7846"/>
                      </a:lnTo>
                      <a:close/>
                      <a:moveTo>
                        <a:pt x="9287" y="9156"/>
                      </a:moveTo>
                      <a:lnTo>
                        <a:pt x="8442" y="9811"/>
                      </a:lnTo>
                      <a:lnTo>
                        <a:pt x="8894" y="10382"/>
                      </a:lnTo>
                      <a:lnTo>
                        <a:pt x="9740" y="9728"/>
                      </a:lnTo>
                      <a:lnTo>
                        <a:pt x="9287" y="9156"/>
                      </a:lnTo>
                      <a:close/>
                      <a:moveTo>
                        <a:pt x="7608" y="10466"/>
                      </a:moveTo>
                      <a:lnTo>
                        <a:pt x="6763" y="11109"/>
                      </a:lnTo>
                      <a:lnTo>
                        <a:pt x="7203" y="11680"/>
                      </a:lnTo>
                      <a:lnTo>
                        <a:pt x="8049" y="11037"/>
                      </a:lnTo>
                      <a:lnTo>
                        <a:pt x="7608" y="10466"/>
                      </a:lnTo>
                      <a:close/>
                      <a:moveTo>
                        <a:pt x="5918" y="11764"/>
                      </a:moveTo>
                      <a:lnTo>
                        <a:pt x="5072" y="12418"/>
                      </a:lnTo>
                      <a:lnTo>
                        <a:pt x="5513" y="12990"/>
                      </a:lnTo>
                      <a:lnTo>
                        <a:pt x="6358" y="12335"/>
                      </a:lnTo>
                      <a:lnTo>
                        <a:pt x="5918" y="11764"/>
                      </a:lnTo>
                      <a:close/>
                      <a:moveTo>
                        <a:pt x="4227" y="13073"/>
                      </a:moveTo>
                      <a:lnTo>
                        <a:pt x="3382" y="13728"/>
                      </a:lnTo>
                      <a:lnTo>
                        <a:pt x="3822" y="14300"/>
                      </a:lnTo>
                      <a:lnTo>
                        <a:pt x="4667" y="13645"/>
                      </a:lnTo>
                      <a:lnTo>
                        <a:pt x="4227" y="13073"/>
                      </a:lnTo>
                      <a:close/>
                      <a:moveTo>
                        <a:pt x="2536" y="14383"/>
                      </a:moveTo>
                      <a:lnTo>
                        <a:pt x="1691" y="15038"/>
                      </a:lnTo>
                      <a:lnTo>
                        <a:pt x="2131" y="15609"/>
                      </a:lnTo>
                      <a:lnTo>
                        <a:pt x="2977" y="14954"/>
                      </a:lnTo>
                      <a:lnTo>
                        <a:pt x="2536" y="14383"/>
                      </a:lnTo>
                      <a:close/>
                      <a:moveTo>
                        <a:pt x="846" y="15693"/>
                      </a:moveTo>
                      <a:lnTo>
                        <a:pt x="0" y="16347"/>
                      </a:lnTo>
                      <a:lnTo>
                        <a:pt x="441" y="16919"/>
                      </a:lnTo>
                      <a:lnTo>
                        <a:pt x="1286" y="16264"/>
                      </a:lnTo>
                      <a:lnTo>
                        <a:pt x="846" y="15693"/>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9" name="Google Shape;779;p30"/>
                <p:cNvSpPr/>
                <p:nvPr/>
              </p:nvSpPr>
              <p:spPr>
                <a:xfrm>
                  <a:off x="3882325" y="1592000"/>
                  <a:ext cx="28600" cy="36025"/>
                </a:xfrm>
                <a:custGeom>
                  <a:avLst/>
                  <a:gdLst/>
                  <a:ahLst/>
                  <a:cxnLst/>
                  <a:rect l="l" t="t" r="r" b="b"/>
                  <a:pathLst>
                    <a:path w="1144" h="1441" extrusionOk="0">
                      <a:moveTo>
                        <a:pt x="1143" y="0"/>
                      </a:moveTo>
                      <a:lnTo>
                        <a:pt x="0" y="869"/>
                      </a:lnTo>
                      <a:lnTo>
                        <a:pt x="238" y="1179"/>
                      </a:lnTo>
                      <a:lnTo>
                        <a:pt x="215" y="1310"/>
                      </a:lnTo>
                      <a:lnTo>
                        <a:pt x="357" y="1334"/>
                      </a:lnTo>
                      <a:lnTo>
                        <a:pt x="441" y="1441"/>
                      </a:lnTo>
                      <a:lnTo>
                        <a:pt x="560" y="1357"/>
                      </a:lnTo>
                      <a:lnTo>
                        <a:pt x="929" y="1417"/>
                      </a:lnTo>
                      <a:lnTo>
                        <a:pt x="1143"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80" name="Google Shape;780;p30"/>
                <p:cNvSpPr/>
                <p:nvPr/>
              </p:nvSpPr>
              <p:spPr>
                <a:xfrm>
                  <a:off x="3741225" y="1651525"/>
                  <a:ext cx="160475" cy="987050"/>
                </a:xfrm>
                <a:custGeom>
                  <a:avLst/>
                  <a:gdLst/>
                  <a:ahLst/>
                  <a:cxnLst/>
                  <a:rect l="l" t="t" r="r" b="b"/>
                  <a:pathLst>
                    <a:path w="6419" h="39482" extrusionOk="0">
                      <a:moveTo>
                        <a:pt x="5704" y="0"/>
                      </a:moveTo>
                      <a:lnTo>
                        <a:pt x="5561" y="1060"/>
                      </a:lnTo>
                      <a:lnTo>
                        <a:pt x="6275" y="1167"/>
                      </a:lnTo>
                      <a:lnTo>
                        <a:pt x="6418" y="96"/>
                      </a:lnTo>
                      <a:lnTo>
                        <a:pt x="5704" y="0"/>
                      </a:lnTo>
                      <a:close/>
                      <a:moveTo>
                        <a:pt x="5394" y="2120"/>
                      </a:moveTo>
                      <a:lnTo>
                        <a:pt x="5251" y="3191"/>
                      </a:lnTo>
                      <a:lnTo>
                        <a:pt x="5966" y="3287"/>
                      </a:lnTo>
                      <a:lnTo>
                        <a:pt x="6109" y="2227"/>
                      </a:lnTo>
                      <a:lnTo>
                        <a:pt x="5394" y="2120"/>
                      </a:lnTo>
                      <a:close/>
                      <a:moveTo>
                        <a:pt x="5097" y="4251"/>
                      </a:moveTo>
                      <a:lnTo>
                        <a:pt x="4942" y="5323"/>
                      </a:lnTo>
                      <a:lnTo>
                        <a:pt x="5656" y="5418"/>
                      </a:lnTo>
                      <a:lnTo>
                        <a:pt x="5811" y="4358"/>
                      </a:lnTo>
                      <a:lnTo>
                        <a:pt x="5097" y="4251"/>
                      </a:lnTo>
                      <a:close/>
                      <a:moveTo>
                        <a:pt x="4787" y="6382"/>
                      </a:moveTo>
                      <a:lnTo>
                        <a:pt x="4632" y="7442"/>
                      </a:lnTo>
                      <a:lnTo>
                        <a:pt x="5347" y="7549"/>
                      </a:lnTo>
                      <a:lnTo>
                        <a:pt x="5501" y="6489"/>
                      </a:lnTo>
                      <a:lnTo>
                        <a:pt x="4787" y="6382"/>
                      </a:lnTo>
                      <a:close/>
                      <a:moveTo>
                        <a:pt x="4477" y="8513"/>
                      </a:moveTo>
                      <a:lnTo>
                        <a:pt x="4323" y="9573"/>
                      </a:lnTo>
                      <a:lnTo>
                        <a:pt x="5037" y="9680"/>
                      </a:lnTo>
                      <a:lnTo>
                        <a:pt x="5192" y="8621"/>
                      </a:lnTo>
                      <a:lnTo>
                        <a:pt x="4477" y="8513"/>
                      </a:lnTo>
                      <a:close/>
                      <a:moveTo>
                        <a:pt x="4168" y="10645"/>
                      </a:moveTo>
                      <a:lnTo>
                        <a:pt x="4013" y="11704"/>
                      </a:lnTo>
                      <a:lnTo>
                        <a:pt x="4727" y="11811"/>
                      </a:lnTo>
                      <a:lnTo>
                        <a:pt x="4882" y="10740"/>
                      </a:lnTo>
                      <a:lnTo>
                        <a:pt x="4168" y="10645"/>
                      </a:lnTo>
                      <a:close/>
                      <a:moveTo>
                        <a:pt x="3858" y="12776"/>
                      </a:moveTo>
                      <a:lnTo>
                        <a:pt x="3704" y="13835"/>
                      </a:lnTo>
                      <a:lnTo>
                        <a:pt x="4418" y="13943"/>
                      </a:lnTo>
                      <a:lnTo>
                        <a:pt x="4573" y="12871"/>
                      </a:lnTo>
                      <a:lnTo>
                        <a:pt x="3858" y="12776"/>
                      </a:lnTo>
                      <a:close/>
                      <a:moveTo>
                        <a:pt x="3549" y="14895"/>
                      </a:moveTo>
                      <a:lnTo>
                        <a:pt x="3394" y="15967"/>
                      </a:lnTo>
                      <a:lnTo>
                        <a:pt x="4108" y="16062"/>
                      </a:lnTo>
                      <a:lnTo>
                        <a:pt x="4263" y="15002"/>
                      </a:lnTo>
                      <a:lnTo>
                        <a:pt x="3549" y="14895"/>
                      </a:lnTo>
                      <a:close/>
                      <a:moveTo>
                        <a:pt x="3239" y="17026"/>
                      </a:moveTo>
                      <a:lnTo>
                        <a:pt x="3084" y="18098"/>
                      </a:lnTo>
                      <a:lnTo>
                        <a:pt x="3799" y="18193"/>
                      </a:lnTo>
                      <a:lnTo>
                        <a:pt x="3954" y="17133"/>
                      </a:lnTo>
                      <a:lnTo>
                        <a:pt x="3239" y="17026"/>
                      </a:lnTo>
                      <a:close/>
                      <a:moveTo>
                        <a:pt x="2930" y="19158"/>
                      </a:moveTo>
                      <a:lnTo>
                        <a:pt x="2787" y="20217"/>
                      </a:lnTo>
                      <a:lnTo>
                        <a:pt x="3501" y="20324"/>
                      </a:lnTo>
                      <a:lnTo>
                        <a:pt x="3644" y="19265"/>
                      </a:lnTo>
                      <a:lnTo>
                        <a:pt x="2930" y="19158"/>
                      </a:lnTo>
                      <a:close/>
                      <a:moveTo>
                        <a:pt x="2620" y="21289"/>
                      </a:moveTo>
                      <a:lnTo>
                        <a:pt x="2465" y="22348"/>
                      </a:lnTo>
                      <a:lnTo>
                        <a:pt x="3180" y="22456"/>
                      </a:lnTo>
                      <a:lnTo>
                        <a:pt x="3334" y="21384"/>
                      </a:lnTo>
                      <a:lnTo>
                        <a:pt x="2620" y="21289"/>
                      </a:lnTo>
                      <a:close/>
                      <a:moveTo>
                        <a:pt x="2310" y="23420"/>
                      </a:moveTo>
                      <a:lnTo>
                        <a:pt x="2156" y="24480"/>
                      </a:lnTo>
                      <a:lnTo>
                        <a:pt x="2870" y="24587"/>
                      </a:lnTo>
                      <a:lnTo>
                        <a:pt x="3025" y="23515"/>
                      </a:lnTo>
                      <a:lnTo>
                        <a:pt x="2310" y="23420"/>
                      </a:lnTo>
                      <a:close/>
                      <a:moveTo>
                        <a:pt x="2001" y="25539"/>
                      </a:moveTo>
                      <a:lnTo>
                        <a:pt x="1846" y="26611"/>
                      </a:lnTo>
                      <a:lnTo>
                        <a:pt x="2561" y="26706"/>
                      </a:lnTo>
                      <a:lnTo>
                        <a:pt x="2715" y="25646"/>
                      </a:lnTo>
                      <a:lnTo>
                        <a:pt x="2001" y="25539"/>
                      </a:lnTo>
                      <a:close/>
                      <a:moveTo>
                        <a:pt x="1691" y="27671"/>
                      </a:moveTo>
                      <a:lnTo>
                        <a:pt x="1537" y="28742"/>
                      </a:lnTo>
                      <a:lnTo>
                        <a:pt x="2251" y="28837"/>
                      </a:lnTo>
                      <a:lnTo>
                        <a:pt x="2406" y="27778"/>
                      </a:lnTo>
                      <a:lnTo>
                        <a:pt x="1691" y="27671"/>
                      </a:lnTo>
                      <a:close/>
                      <a:moveTo>
                        <a:pt x="1382" y="29802"/>
                      </a:moveTo>
                      <a:lnTo>
                        <a:pt x="1227" y="30861"/>
                      </a:lnTo>
                      <a:lnTo>
                        <a:pt x="1941" y="30969"/>
                      </a:lnTo>
                      <a:lnTo>
                        <a:pt x="2096" y="29909"/>
                      </a:lnTo>
                      <a:lnTo>
                        <a:pt x="1382" y="29802"/>
                      </a:lnTo>
                      <a:close/>
                      <a:moveTo>
                        <a:pt x="1072" y="31933"/>
                      </a:moveTo>
                      <a:lnTo>
                        <a:pt x="917" y="32993"/>
                      </a:lnTo>
                      <a:lnTo>
                        <a:pt x="1632" y="33100"/>
                      </a:lnTo>
                      <a:lnTo>
                        <a:pt x="1787" y="32028"/>
                      </a:lnTo>
                      <a:lnTo>
                        <a:pt x="1072" y="31933"/>
                      </a:lnTo>
                      <a:close/>
                      <a:moveTo>
                        <a:pt x="763" y="34064"/>
                      </a:moveTo>
                      <a:lnTo>
                        <a:pt x="620" y="35124"/>
                      </a:lnTo>
                      <a:lnTo>
                        <a:pt x="1334" y="35231"/>
                      </a:lnTo>
                      <a:lnTo>
                        <a:pt x="1477" y="34159"/>
                      </a:lnTo>
                      <a:lnTo>
                        <a:pt x="763" y="34064"/>
                      </a:lnTo>
                      <a:close/>
                      <a:moveTo>
                        <a:pt x="453" y="36183"/>
                      </a:moveTo>
                      <a:lnTo>
                        <a:pt x="310" y="37255"/>
                      </a:lnTo>
                      <a:lnTo>
                        <a:pt x="1025" y="37362"/>
                      </a:lnTo>
                      <a:lnTo>
                        <a:pt x="1167" y="36291"/>
                      </a:lnTo>
                      <a:lnTo>
                        <a:pt x="453" y="36183"/>
                      </a:lnTo>
                      <a:close/>
                      <a:moveTo>
                        <a:pt x="144" y="38315"/>
                      </a:moveTo>
                      <a:lnTo>
                        <a:pt x="1" y="39386"/>
                      </a:lnTo>
                      <a:lnTo>
                        <a:pt x="715" y="39481"/>
                      </a:lnTo>
                      <a:lnTo>
                        <a:pt x="858" y="38422"/>
                      </a:lnTo>
                      <a:lnTo>
                        <a:pt x="144" y="38315"/>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81" name="Google Shape;781;p30"/>
                <p:cNvSpPr/>
                <p:nvPr/>
              </p:nvSpPr>
              <p:spPr>
                <a:xfrm>
                  <a:off x="3558775" y="1567575"/>
                  <a:ext cx="783750" cy="1092725"/>
                </a:xfrm>
                <a:custGeom>
                  <a:avLst/>
                  <a:gdLst/>
                  <a:ahLst/>
                  <a:cxnLst/>
                  <a:rect l="l" t="t" r="r" b="b"/>
                  <a:pathLst>
                    <a:path w="31350" h="43709" extrusionOk="0">
                      <a:moveTo>
                        <a:pt x="6334" y="1"/>
                      </a:moveTo>
                      <a:lnTo>
                        <a:pt x="0" y="43709"/>
                      </a:lnTo>
                      <a:lnTo>
                        <a:pt x="0" y="43709"/>
                      </a:lnTo>
                      <a:lnTo>
                        <a:pt x="31349" y="25945"/>
                      </a:lnTo>
                      <a:lnTo>
                        <a:pt x="6334"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82" name="Google Shape;782;p30"/>
                <p:cNvSpPr/>
                <p:nvPr/>
              </p:nvSpPr>
              <p:spPr>
                <a:xfrm>
                  <a:off x="3557275" y="1890775"/>
                  <a:ext cx="188750" cy="185275"/>
                </a:xfrm>
                <a:custGeom>
                  <a:avLst/>
                  <a:gdLst/>
                  <a:ahLst/>
                  <a:cxnLst/>
                  <a:rect l="l" t="t" r="r" b="b"/>
                  <a:pathLst>
                    <a:path w="7550" h="7411" extrusionOk="0">
                      <a:moveTo>
                        <a:pt x="3775" y="1"/>
                      </a:moveTo>
                      <a:cubicBezTo>
                        <a:pt x="3732" y="1"/>
                        <a:pt x="3688" y="2"/>
                        <a:pt x="3644" y="3"/>
                      </a:cubicBezTo>
                      <a:cubicBezTo>
                        <a:pt x="1608" y="63"/>
                        <a:pt x="1" y="1777"/>
                        <a:pt x="72" y="3825"/>
                      </a:cubicBezTo>
                      <a:cubicBezTo>
                        <a:pt x="130" y="5829"/>
                        <a:pt x="1773" y="7411"/>
                        <a:pt x="3763" y="7411"/>
                      </a:cubicBezTo>
                      <a:cubicBezTo>
                        <a:pt x="3806" y="7411"/>
                        <a:pt x="3850" y="7410"/>
                        <a:pt x="3894" y="7409"/>
                      </a:cubicBezTo>
                      <a:cubicBezTo>
                        <a:pt x="5942" y="7337"/>
                        <a:pt x="7549" y="5623"/>
                        <a:pt x="7478" y="3587"/>
                      </a:cubicBezTo>
                      <a:cubicBezTo>
                        <a:pt x="7408" y="1583"/>
                        <a:pt x="5765" y="1"/>
                        <a:pt x="3775"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83" name="Google Shape;783;p30"/>
                <p:cNvSpPr/>
                <p:nvPr/>
              </p:nvSpPr>
              <p:spPr>
                <a:xfrm>
                  <a:off x="3818925" y="2406900"/>
                  <a:ext cx="147350" cy="136425"/>
                </a:xfrm>
                <a:custGeom>
                  <a:avLst/>
                  <a:gdLst/>
                  <a:ahLst/>
                  <a:cxnLst/>
                  <a:rect l="l" t="t" r="r" b="b"/>
                  <a:pathLst>
                    <a:path w="5894" h="5457" extrusionOk="0">
                      <a:moveTo>
                        <a:pt x="2941" y="361"/>
                      </a:moveTo>
                      <a:cubicBezTo>
                        <a:pt x="3429" y="361"/>
                        <a:pt x="3894" y="515"/>
                        <a:pt x="4286" y="789"/>
                      </a:cubicBezTo>
                      <a:cubicBezTo>
                        <a:pt x="5251" y="1444"/>
                        <a:pt x="5572" y="2718"/>
                        <a:pt x="5060" y="3766"/>
                      </a:cubicBezTo>
                      <a:cubicBezTo>
                        <a:pt x="4657" y="4592"/>
                        <a:pt x="3824" y="5092"/>
                        <a:pt x="2947" y="5092"/>
                      </a:cubicBezTo>
                      <a:cubicBezTo>
                        <a:pt x="2712" y="5092"/>
                        <a:pt x="2473" y="5056"/>
                        <a:pt x="2239" y="4980"/>
                      </a:cubicBezTo>
                      <a:cubicBezTo>
                        <a:pt x="1119" y="4635"/>
                        <a:pt x="429" y="3528"/>
                        <a:pt x="607" y="2373"/>
                      </a:cubicBezTo>
                      <a:cubicBezTo>
                        <a:pt x="786" y="1218"/>
                        <a:pt x="1774" y="361"/>
                        <a:pt x="2941" y="361"/>
                      </a:cubicBezTo>
                      <a:close/>
                      <a:moveTo>
                        <a:pt x="2949" y="0"/>
                      </a:moveTo>
                      <a:cubicBezTo>
                        <a:pt x="2519" y="0"/>
                        <a:pt x="2083" y="102"/>
                        <a:pt x="1679" y="313"/>
                      </a:cubicBezTo>
                      <a:cubicBezTo>
                        <a:pt x="572" y="896"/>
                        <a:pt x="0" y="2158"/>
                        <a:pt x="298" y="3373"/>
                      </a:cubicBezTo>
                      <a:cubicBezTo>
                        <a:pt x="596" y="4599"/>
                        <a:pt x="1679" y="5456"/>
                        <a:pt x="2941" y="5456"/>
                      </a:cubicBezTo>
                      <a:cubicBezTo>
                        <a:pt x="3834" y="5456"/>
                        <a:pt x="4679" y="5016"/>
                        <a:pt x="5191" y="4278"/>
                      </a:cubicBezTo>
                      <a:cubicBezTo>
                        <a:pt x="5894" y="3254"/>
                        <a:pt x="5822" y="1861"/>
                        <a:pt x="4989" y="920"/>
                      </a:cubicBezTo>
                      <a:cubicBezTo>
                        <a:pt x="4456" y="319"/>
                        <a:pt x="3710" y="0"/>
                        <a:pt x="2949"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84" name="Google Shape;784;p30"/>
                <p:cNvSpPr/>
                <p:nvPr/>
              </p:nvSpPr>
              <p:spPr>
                <a:xfrm>
                  <a:off x="3873975" y="1756425"/>
                  <a:ext cx="98175" cy="73125"/>
                </a:xfrm>
                <a:custGeom>
                  <a:avLst/>
                  <a:gdLst/>
                  <a:ahLst/>
                  <a:cxnLst/>
                  <a:rect l="l" t="t" r="r" b="b"/>
                  <a:pathLst>
                    <a:path w="3927" h="2925" extrusionOk="0">
                      <a:moveTo>
                        <a:pt x="2013" y="376"/>
                      </a:moveTo>
                      <a:cubicBezTo>
                        <a:pt x="2894" y="376"/>
                        <a:pt x="3406" y="1365"/>
                        <a:pt x="2906" y="2091"/>
                      </a:cubicBezTo>
                      <a:cubicBezTo>
                        <a:pt x="2691" y="2405"/>
                        <a:pt x="2353" y="2560"/>
                        <a:pt x="2015" y="2560"/>
                      </a:cubicBezTo>
                      <a:cubicBezTo>
                        <a:pt x="1660" y="2560"/>
                        <a:pt x="1304" y="2390"/>
                        <a:pt x="1084" y="2055"/>
                      </a:cubicBezTo>
                      <a:cubicBezTo>
                        <a:pt x="668" y="1400"/>
                        <a:pt x="1049" y="531"/>
                        <a:pt x="1811" y="388"/>
                      </a:cubicBezTo>
                      <a:cubicBezTo>
                        <a:pt x="1882" y="376"/>
                        <a:pt x="1942" y="376"/>
                        <a:pt x="2013" y="376"/>
                      </a:cubicBezTo>
                      <a:close/>
                      <a:moveTo>
                        <a:pt x="2029" y="0"/>
                      </a:moveTo>
                      <a:cubicBezTo>
                        <a:pt x="1808" y="0"/>
                        <a:pt x="1577" y="54"/>
                        <a:pt x="1346" y="174"/>
                      </a:cubicBezTo>
                      <a:cubicBezTo>
                        <a:pt x="1" y="876"/>
                        <a:pt x="489" y="2912"/>
                        <a:pt x="2013" y="2924"/>
                      </a:cubicBezTo>
                      <a:cubicBezTo>
                        <a:pt x="2096" y="2924"/>
                        <a:pt x="2192" y="2912"/>
                        <a:pt x="2275" y="2901"/>
                      </a:cubicBezTo>
                      <a:cubicBezTo>
                        <a:pt x="2656" y="2829"/>
                        <a:pt x="2989" y="2615"/>
                        <a:pt x="3216" y="2293"/>
                      </a:cubicBezTo>
                      <a:cubicBezTo>
                        <a:pt x="3926" y="1257"/>
                        <a:pt x="3099" y="0"/>
                        <a:pt x="2029"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785" name="Google Shape;785;p30"/>
              <p:cNvSpPr txBox="1"/>
              <p:nvPr/>
            </p:nvSpPr>
            <p:spPr>
              <a:xfrm>
                <a:off x="1192037" y="3688378"/>
                <a:ext cx="455100" cy="399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667"/>
                  <a:buFont typeface="Arial"/>
                  <a:buNone/>
                </a:pPr>
                <a:r>
                  <a:rPr lang="en-MY" sz="2667" b="0" i="0" u="none" strike="noStrike" cap="none">
                    <a:solidFill>
                      <a:schemeClr val="lt1"/>
                    </a:solidFill>
                    <a:latin typeface="Fira Sans Extra Condensed Medium"/>
                    <a:ea typeface="Fira Sans Extra Condensed Medium"/>
                    <a:cs typeface="Fira Sans Extra Condensed Medium"/>
                    <a:sym typeface="Fira Sans Extra Condensed Medium"/>
                  </a:rPr>
                  <a:t>03</a:t>
                </a:r>
                <a:endParaRPr sz="2667" b="0" i="0" u="none" strike="noStrike" cap="none">
                  <a:solidFill>
                    <a:schemeClr val="lt1"/>
                  </a:solidFill>
                  <a:latin typeface="Fira Sans Extra Condensed Medium"/>
                  <a:ea typeface="Fira Sans Extra Condensed Medium"/>
                  <a:cs typeface="Fira Sans Extra Condensed Medium"/>
                  <a:sym typeface="Fira Sans Extra Condensed Medium"/>
                </a:endParaRPr>
              </a:p>
            </p:txBody>
          </p:sp>
        </p:grpSp>
        <p:sp>
          <p:nvSpPr>
            <p:cNvPr id="786" name="Google Shape;786;p30"/>
            <p:cNvSpPr txBox="1"/>
            <p:nvPr/>
          </p:nvSpPr>
          <p:spPr>
            <a:xfrm>
              <a:off x="2023932" y="3961228"/>
              <a:ext cx="2181600" cy="2535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MY" sz="2400" b="0" i="0" u="none" strike="noStrike" cap="none">
                  <a:solidFill>
                    <a:srgbClr val="995C1C"/>
                  </a:solidFill>
                  <a:latin typeface="Fira Sans Extra Condensed Medium"/>
                  <a:ea typeface="Fira Sans Extra Condensed Medium"/>
                  <a:cs typeface="Fira Sans Extra Condensed Medium"/>
                  <a:sym typeface="Fira Sans Extra Condensed Medium"/>
                </a:rPr>
                <a:t>Tidak mudah terpengaruh atau tunduk dengan sistem dan budaya asing</a:t>
              </a:r>
              <a:endParaRPr sz="2400" b="0" i="0" u="none" strike="noStrike" cap="none">
                <a:solidFill>
                  <a:srgbClr val="995C1C"/>
                </a:solidFill>
                <a:latin typeface="Fira Sans Extra Condensed Medium"/>
                <a:ea typeface="Fira Sans Extra Condensed Medium"/>
                <a:cs typeface="Fira Sans Extra Condensed Medium"/>
                <a:sym typeface="Fira Sans Extra Condensed Medium"/>
              </a:endParaRPr>
            </a:p>
          </p:txBody>
        </p:sp>
      </p:grpSp>
      <p:grpSp>
        <p:nvGrpSpPr>
          <p:cNvPr id="787" name="Google Shape;787;p30"/>
          <p:cNvGrpSpPr/>
          <p:nvPr/>
        </p:nvGrpSpPr>
        <p:grpSpPr>
          <a:xfrm>
            <a:off x="6546347" y="1576363"/>
            <a:ext cx="4163708" cy="1201598"/>
            <a:chOff x="4909760" y="1182272"/>
            <a:chExt cx="3122781" cy="901198"/>
          </a:xfrm>
        </p:grpSpPr>
        <p:grpSp>
          <p:nvGrpSpPr>
            <p:cNvPr id="788" name="Google Shape;788;p30"/>
            <p:cNvGrpSpPr/>
            <p:nvPr/>
          </p:nvGrpSpPr>
          <p:grpSpPr>
            <a:xfrm>
              <a:off x="4909760" y="1182272"/>
              <a:ext cx="755439" cy="901198"/>
              <a:chOff x="4909760" y="1182272"/>
              <a:chExt cx="755439" cy="901198"/>
            </a:xfrm>
          </p:grpSpPr>
          <p:grpSp>
            <p:nvGrpSpPr>
              <p:cNvPr id="789" name="Google Shape;789;p30"/>
              <p:cNvGrpSpPr/>
              <p:nvPr/>
            </p:nvGrpSpPr>
            <p:grpSpPr>
              <a:xfrm>
                <a:off x="4909760" y="1182272"/>
                <a:ext cx="755439" cy="901198"/>
                <a:chOff x="4682425" y="1603600"/>
                <a:chExt cx="899225" cy="1057000"/>
              </a:xfrm>
            </p:grpSpPr>
            <p:sp>
              <p:nvSpPr>
                <p:cNvPr id="790" name="Google Shape;790;p30"/>
                <p:cNvSpPr/>
                <p:nvPr/>
              </p:nvSpPr>
              <p:spPr>
                <a:xfrm>
                  <a:off x="4752075" y="1679200"/>
                  <a:ext cx="28900" cy="30100"/>
                </a:xfrm>
                <a:custGeom>
                  <a:avLst/>
                  <a:gdLst/>
                  <a:ahLst/>
                  <a:cxnLst/>
                  <a:rect l="l" t="t" r="r" b="b"/>
                  <a:pathLst>
                    <a:path w="1156" h="1204" extrusionOk="0">
                      <a:moveTo>
                        <a:pt x="0" y="1"/>
                      </a:moveTo>
                      <a:lnTo>
                        <a:pt x="310" y="1203"/>
                      </a:lnTo>
                      <a:lnTo>
                        <a:pt x="786" y="1072"/>
                      </a:lnTo>
                      <a:lnTo>
                        <a:pt x="893" y="1120"/>
                      </a:lnTo>
                      <a:lnTo>
                        <a:pt x="929" y="1037"/>
                      </a:lnTo>
                      <a:lnTo>
                        <a:pt x="1012" y="1025"/>
                      </a:lnTo>
                      <a:lnTo>
                        <a:pt x="977" y="906"/>
                      </a:lnTo>
                      <a:lnTo>
                        <a:pt x="1155" y="441"/>
                      </a:lnTo>
                      <a:lnTo>
                        <a:pt x="0"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1" name="Google Shape;791;p30"/>
                <p:cNvSpPr/>
                <p:nvPr/>
              </p:nvSpPr>
              <p:spPr>
                <a:xfrm>
                  <a:off x="4798800" y="1699750"/>
                  <a:ext cx="716175" cy="292025"/>
                </a:xfrm>
                <a:custGeom>
                  <a:avLst/>
                  <a:gdLst/>
                  <a:ahLst/>
                  <a:cxnLst/>
                  <a:rect l="l" t="t" r="r" b="b"/>
                  <a:pathLst>
                    <a:path w="28647" h="11681" extrusionOk="0">
                      <a:moveTo>
                        <a:pt x="263" y="0"/>
                      </a:moveTo>
                      <a:lnTo>
                        <a:pt x="1" y="679"/>
                      </a:lnTo>
                      <a:lnTo>
                        <a:pt x="989" y="1060"/>
                      </a:lnTo>
                      <a:lnTo>
                        <a:pt x="1251" y="381"/>
                      </a:lnTo>
                      <a:lnTo>
                        <a:pt x="263" y="0"/>
                      </a:lnTo>
                      <a:close/>
                      <a:moveTo>
                        <a:pt x="2227" y="762"/>
                      </a:moveTo>
                      <a:lnTo>
                        <a:pt x="1965" y="1429"/>
                      </a:lnTo>
                      <a:lnTo>
                        <a:pt x="2941" y="1810"/>
                      </a:lnTo>
                      <a:lnTo>
                        <a:pt x="3203" y="1143"/>
                      </a:lnTo>
                      <a:lnTo>
                        <a:pt x="2227" y="762"/>
                      </a:lnTo>
                      <a:close/>
                      <a:moveTo>
                        <a:pt x="4180" y="1524"/>
                      </a:moveTo>
                      <a:lnTo>
                        <a:pt x="3918" y="2191"/>
                      </a:lnTo>
                      <a:lnTo>
                        <a:pt x="4894" y="2572"/>
                      </a:lnTo>
                      <a:lnTo>
                        <a:pt x="5156" y="1905"/>
                      </a:lnTo>
                      <a:lnTo>
                        <a:pt x="4180" y="1524"/>
                      </a:lnTo>
                      <a:close/>
                      <a:moveTo>
                        <a:pt x="6144" y="2274"/>
                      </a:moveTo>
                      <a:lnTo>
                        <a:pt x="5882" y="2953"/>
                      </a:lnTo>
                      <a:lnTo>
                        <a:pt x="6859" y="3334"/>
                      </a:lnTo>
                      <a:lnTo>
                        <a:pt x="7121" y="2655"/>
                      </a:lnTo>
                      <a:lnTo>
                        <a:pt x="6144" y="2274"/>
                      </a:lnTo>
                      <a:close/>
                      <a:moveTo>
                        <a:pt x="8097" y="3036"/>
                      </a:moveTo>
                      <a:lnTo>
                        <a:pt x="7835" y="3715"/>
                      </a:lnTo>
                      <a:lnTo>
                        <a:pt x="8811" y="4096"/>
                      </a:lnTo>
                      <a:lnTo>
                        <a:pt x="9073" y="3417"/>
                      </a:lnTo>
                      <a:lnTo>
                        <a:pt x="8097" y="3036"/>
                      </a:lnTo>
                      <a:close/>
                      <a:moveTo>
                        <a:pt x="10049" y="3798"/>
                      </a:moveTo>
                      <a:lnTo>
                        <a:pt x="9788" y="4465"/>
                      </a:lnTo>
                      <a:lnTo>
                        <a:pt x="10776" y="4846"/>
                      </a:lnTo>
                      <a:lnTo>
                        <a:pt x="11038" y="4179"/>
                      </a:lnTo>
                      <a:lnTo>
                        <a:pt x="10049" y="3798"/>
                      </a:lnTo>
                      <a:close/>
                      <a:moveTo>
                        <a:pt x="12014" y="4560"/>
                      </a:moveTo>
                      <a:lnTo>
                        <a:pt x="11752" y="5227"/>
                      </a:lnTo>
                      <a:lnTo>
                        <a:pt x="12728" y="5608"/>
                      </a:lnTo>
                      <a:lnTo>
                        <a:pt x="12990" y="4929"/>
                      </a:lnTo>
                      <a:lnTo>
                        <a:pt x="12014" y="4560"/>
                      </a:lnTo>
                      <a:close/>
                      <a:moveTo>
                        <a:pt x="13967" y="5310"/>
                      </a:moveTo>
                      <a:lnTo>
                        <a:pt x="13705" y="5989"/>
                      </a:lnTo>
                      <a:lnTo>
                        <a:pt x="14681" y="6370"/>
                      </a:lnTo>
                      <a:lnTo>
                        <a:pt x="14943" y="5691"/>
                      </a:lnTo>
                      <a:lnTo>
                        <a:pt x="13967" y="5310"/>
                      </a:lnTo>
                      <a:close/>
                      <a:moveTo>
                        <a:pt x="15931" y="6072"/>
                      </a:moveTo>
                      <a:lnTo>
                        <a:pt x="15669" y="6751"/>
                      </a:lnTo>
                      <a:lnTo>
                        <a:pt x="16646" y="7132"/>
                      </a:lnTo>
                      <a:lnTo>
                        <a:pt x="16907" y="6453"/>
                      </a:lnTo>
                      <a:lnTo>
                        <a:pt x="15931" y="6072"/>
                      </a:lnTo>
                      <a:close/>
                      <a:moveTo>
                        <a:pt x="17884" y="6834"/>
                      </a:moveTo>
                      <a:lnTo>
                        <a:pt x="17622" y="7501"/>
                      </a:lnTo>
                      <a:lnTo>
                        <a:pt x="18598" y="7882"/>
                      </a:lnTo>
                      <a:lnTo>
                        <a:pt x="18860" y="7215"/>
                      </a:lnTo>
                      <a:lnTo>
                        <a:pt x="17884" y="6834"/>
                      </a:lnTo>
                      <a:close/>
                      <a:moveTo>
                        <a:pt x="19836" y="7596"/>
                      </a:moveTo>
                      <a:lnTo>
                        <a:pt x="19574" y="8263"/>
                      </a:lnTo>
                      <a:lnTo>
                        <a:pt x="20563" y="8644"/>
                      </a:lnTo>
                      <a:lnTo>
                        <a:pt x="20813" y="7966"/>
                      </a:lnTo>
                      <a:lnTo>
                        <a:pt x="19836" y="7596"/>
                      </a:lnTo>
                      <a:close/>
                      <a:moveTo>
                        <a:pt x="21801" y="8347"/>
                      </a:moveTo>
                      <a:lnTo>
                        <a:pt x="21539" y="9025"/>
                      </a:lnTo>
                      <a:lnTo>
                        <a:pt x="22515" y="9406"/>
                      </a:lnTo>
                      <a:lnTo>
                        <a:pt x="22777" y="8728"/>
                      </a:lnTo>
                      <a:lnTo>
                        <a:pt x="21801" y="8347"/>
                      </a:lnTo>
                      <a:close/>
                      <a:moveTo>
                        <a:pt x="23754" y="9109"/>
                      </a:moveTo>
                      <a:lnTo>
                        <a:pt x="23492" y="9787"/>
                      </a:lnTo>
                      <a:lnTo>
                        <a:pt x="24468" y="10168"/>
                      </a:lnTo>
                      <a:lnTo>
                        <a:pt x="24742" y="9490"/>
                      </a:lnTo>
                      <a:lnTo>
                        <a:pt x="23754" y="9109"/>
                      </a:lnTo>
                      <a:close/>
                      <a:moveTo>
                        <a:pt x="25718" y="9871"/>
                      </a:moveTo>
                      <a:lnTo>
                        <a:pt x="25456" y="10537"/>
                      </a:lnTo>
                      <a:lnTo>
                        <a:pt x="26432" y="10918"/>
                      </a:lnTo>
                      <a:lnTo>
                        <a:pt x="26694" y="10252"/>
                      </a:lnTo>
                      <a:lnTo>
                        <a:pt x="25718" y="9871"/>
                      </a:lnTo>
                      <a:close/>
                      <a:moveTo>
                        <a:pt x="27671" y="10633"/>
                      </a:moveTo>
                      <a:lnTo>
                        <a:pt x="27409" y="11299"/>
                      </a:lnTo>
                      <a:lnTo>
                        <a:pt x="28385" y="11680"/>
                      </a:lnTo>
                      <a:lnTo>
                        <a:pt x="28647" y="11014"/>
                      </a:lnTo>
                      <a:lnTo>
                        <a:pt x="27671" y="10633"/>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2" name="Google Shape;792;p30"/>
                <p:cNvSpPr/>
                <p:nvPr/>
              </p:nvSpPr>
              <p:spPr>
                <a:xfrm>
                  <a:off x="5532825" y="1984300"/>
                  <a:ext cx="30975" cy="29500"/>
                </a:xfrm>
                <a:custGeom>
                  <a:avLst/>
                  <a:gdLst/>
                  <a:ahLst/>
                  <a:cxnLst/>
                  <a:rect l="l" t="t" r="r" b="b"/>
                  <a:pathLst>
                    <a:path w="1239" h="1180" extrusionOk="0">
                      <a:moveTo>
                        <a:pt x="262" y="1"/>
                      </a:moveTo>
                      <a:lnTo>
                        <a:pt x="0" y="679"/>
                      </a:lnTo>
                      <a:lnTo>
                        <a:pt x="36" y="691"/>
                      </a:lnTo>
                      <a:lnTo>
                        <a:pt x="12" y="715"/>
                      </a:lnTo>
                      <a:lnTo>
                        <a:pt x="572" y="1179"/>
                      </a:lnTo>
                      <a:lnTo>
                        <a:pt x="1239" y="382"/>
                      </a:lnTo>
                      <a:lnTo>
                        <a:pt x="262"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3" name="Google Shape;793;p30"/>
                <p:cNvSpPr/>
                <p:nvPr/>
              </p:nvSpPr>
              <p:spPr>
                <a:xfrm>
                  <a:off x="5026800" y="2022400"/>
                  <a:ext cx="503375" cy="594450"/>
                </a:xfrm>
                <a:custGeom>
                  <a:avLst/>
                  <a:gdLst/>
                  <a:ahLst/>
                  <a:cxnLst/>
                  <a:rect l="l" t="t" r="r" b="b"/>
                  <a:pathLst>
                    <a:path w="20135" h="23778" extrusionOk="0">
                      <a:moveTo>
                        <a:pt x="19587" y="1"/>
                      </a:moveTo>
                      <a:lnTo>
                        <a:pt x="18908" y="798"/>
                      </a:lnTo>
                      <a:lnTo>
                        <a:pt x="19456" y="1263"/>
                      </a:lnTo>
                      <a:lnTo>
                        <a:pt x="20134" y="465"/>
                      </a:lnTo>
                      <a:lnTo>
                        <a:pt x="19587" y="1"/>
                      </a:lnTo>
                      <a:close/>
                      <a:moveTo>
                        <a:pt x="18229" y="1608"/>
                      </a:moveTo>
                      <a:lnTo>
                        <a:pt x="17562" y="2418"/>
                      </a:lnTo>
                      <a:lnTo>
                        <a:pt x="18110" y="2870"/>
                      </a:lnTo>
                      <a:lnTo>
                        <a:pt x="18789" y="2072"/>
                      </a:lnTo>
                      <a:lnTo>
                        <a:pt x="18229" y="1608"/>
                      </a:lnTo>
                      <a:close/>
                      <a:moveTo>
                        <a:pt x="16884" y="3215"/>
                      </a:moveTo>
                      <a:lnTo>
                        <a:pt x="16205" y="4013"/>
                      </a:lnTo>
                      <a:lnTo>
                        <a:pt x="16753" y="4477"/>
                      </a:lnTo>
                      <a:lnTo>
                        <a:pt x="17432" y="3680"/>
                      </a:lnTo>
                      <a:lnTo>
                        <a:pt x="16884" y="3215"/>
                      </a:lnTo>
                      <a:close/>
                      <a:moveTo>
                        <a:pt x="15527" y="4823"/>
                      </a:moveTo>
                      <a:lnTo>
                        <a:pt x="14860" y="5620"/>
                      </a:lnTo>
                      <a:lnTo>
                        <a:pt x="15407" y="6085"/>
                      </a:lnTo>
                      <a:lnTo>
                        <a:pt x="16086" y="5287"/>
                      </a:lnTo>
                      <a:lnTo>
                        <a:pt x="15527" y="4823"/>
                      </a:lnTo>
                      <a:close/>
                      <a:moveTo>
                        <a:pt x="14181" y="6430"/>
                      </a:moveTo>
                      <a:lnTo>
                        <a:pt x="13502" y="7228"/>
                      </a:lnTo>
                      <a:lnTo>
                        <a:pt x="14062" y="7692"/>
                      </a:lnTo>
                      <a:lnTo>
                        <a:pt x="14729" y="6894"/>
                      </a:lnTo>
                      <a:lnTo>
                        <a:pt x="14181" y="6430"/>
                      </a:lnTo>
                      <a:close/>
                      <a:moveTo>
                        <a:pt x="12836" y="8037"/>
                      </a:moveTo>
                      <a:lnTo>
                        <a:pt x="12157" y="8835"/>
                      </a:lnTo>
                      <a:lnTo>
                        <a:pt x="12705" y="9299"/>
                      </a:lnTo>
                      <a:lnTo>
                        <a:pt x="13383" y="8502"/>
                      </a:lnTo>
                      <a:lnTo>
                        <a:pt x="12836" y="8037"/>
                      </a:lnTo>
                      <a:close/>
                      <a:moveTo>
                        <a:pt x="11478" y="9645"/>
                      </a:moveTo>
                      <a:lnTo>
                        <a:pt x="10800" y="10442"/>
                      </a:lnTo>
                      <a:lnTo>
                        <a:pt x="11359" y="10907"/>
                      </a:lnTo>
                      <a:lnTo>
                        <a:pt x="12038" y="10109"/>
                      </a:lnTo>
                      <a:lnTo>
                        <a:pt x="11478" y="9645"/>
                      </a:lnTo>
                      <a:close/>
                      <a:moveTo>
                        <a:pt x="10133" y="11252"/>
                      </a:moveTo>
                      <a:lnTo>
                        <a:pt x="9454" y="12050"/>
                      </a:lnTo>
                      <a:lnTo>
                        <a:pt x="10002" y="12514"/>
                      </a:lnTo>
                      <a:lnTo>
                        <a:pt x="10681" y="11716"/>
                      </a:lnTo>
                      <a:lnTo>
                        <a:pt x="10133" y="11252"/>
                      </a:lnTo>
                      <a:close/>
                      <a:moveTo>
                        <a:pt x="8776" y="12859"/>
                      </a:moveTo>
                      <a:lnTo>
                        <a:pt x="8109" y="13657"/>
                      </a:lnTo>
                      <a:lnTo>
                        <a:pt x="8657" y="14121"/>
                      </a:lnTo>
                      <a:lnTo>
                        <a:pt x="9335" y="13324"/>
                      </a:lnTo>
                      <a:lnTo>
                        <a:pt x="8776" y="12859"/>
                      </a:lnTo>
                      <a:close/>
                      <a:moveTo>
                        <a:pt x="7430" y="14467"/>
                      </a:moveTo>
                      <a:lnTo>
                        <a:pt x="6752" y="15276"/>
                      </a:lnTo>
                      <a:lnTo>
                        <a:pt x="7311" y="15741"/>
                      </a:lnTo>
                      <a:lnTo>
                        <a:pt x="7978" y="14931"/>
                      </a:lnTo>
                      <a:lnTo>
                        <a:pt x="7430" y="14467"/>
                      </a:lnTo>
                      <a:close/>
                      <a:moveTo>
                        <a:pt x="6085" y="16074"/>
                      </a:moveTo>
                      <a:lnTo>
                        <a:pt x="5406" y="16884"/>
                      </a:lnTo>
                      <a:lnTo>
                        <a:pt x="5954" y="17348"/>
                      </a:lnTo>
                      <a:lnTo>
                        <a:pt x="6633" y="16538"/>
                      </a:lnTo>
                      <a:lnTo>
                        <a:pt x="6085" y="16074"/>
                      </a:lnTo>
                      <a:close/>
                      <a:moveTo>
                        <a:pt x="4728" y="17681"/>
                      </a:moveTo>
                      <a:lnTo>
                        <a:pt x="4049" y="18491"/>
                      </a:lnTo>
                      <a:lnTo>
                        <a:pt x="4608" y="18955"/>
                      </a:lnTo>
                      <a:lnTo>
                        <a:pt x="5287" y="18146"/>
                      </a:lnTo>
                      <a:lnTo>
                        <a:pt x="4728" y="17681"/>
                      </a:lnTo>
                      <a:close/>
                      <a:moveTo>
                        <a:pt x="3382" y="19289"/>
                      </a:moveTo>
                      <a:lnTo>
                        <a:pt x="2703" y="20098"/>
                      </a:lnTo>
                      <a:lnTo>
                        <a:pt x="3251" y="20563"/>
                      </a:lnTo>
                      <a:lnTo>
                        <a:pt x="3930" y="19753"/>
                      </a:lnTo>
                      <a:lnTo>
                        <a:pt x="3382" y="19289"/>
                      </a:lnTo>
                      <a:close/>
                      <a:moveTo>
                        <a:pt x="2025" y="20896"/>
                      </a:moveTo>
                      <a:lnTo>
                        <a:pt x="1358" y="21706"/>
                      </a:lnTo>
                      <a:lnTo>
                        <a:pt x="1906" y="22170"/>
                      </a:lnTo>
                      <a:lnTo>
                        <a:pt x="2584" y="21360"/>
                      </a:lnTo>
                      <a:lnTo>
                        <a:pt x="2025" y="20896"/>
                      </a:lnTo>
                      <a:close/>
                      <a:moveTo>
                        <a:pt x="679" y="22503"/>
                      </a:moveTo>
                      <a:lnTo>
                        <a:pt x="1" y="23313"/>
                      </a:lnTo>
                      <a:lnTo>
                        <a:pt x="560" y="23777"/>
                      </a:lnTo>
                      <a:lnTo>
                        <a:pt x="1227" y="22968"/>
                      </a:lnTo>
                      <a:lnTo>
                        <a:pt x="679" y="22503"/>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4" name="Google Shape;794;p30"/>
                <p:cNvSpPr/>
                <p:nvPr/>
              </p:nvSpPr>
              <p:spPr>
                <a:xfrm>
                  <a:off x="4996150" y="2625150"/>
                  <a:ext cx="27700" cy="35450"/>
                </a:xfrm>
                <a:custGeom>
                  <a:avLst/>
                  <a:gdLst/>
                  <a:ahLst/>
                  <a:cxnLst/>
                  <a:rect l="l" t="t" r="r" b="b"/>
                  <a:pathLst>
                    <a:path w="1108" h="1418" extrusionOk="0">
                      <a:moveTo>
                        <a:pt x="560" y="1"/>
                      </a:moveTo>
                      <a:lnTo>
                        <a:pt x="477" y="96"/>
                      </a:lnTo>
                      <a:lnTo>
                        <a:pt x="0" y="215"/>
                      </a:lnTo>
                      <a:lnTo>
                        <a:pt x="310" y="1418"/>
                      </a:lnTo>
                      <a:lnTo>
                        <a:pt x="1108" y="465"/>
                      </a:lnTo>
                      <a:lnTo>
                        <a:pt x="727" y="144"/>
                      </a:lnTo>
                      <a:lnTo>
                        <a:pt x="703" y="36"/>
                      </a:lnTo>
                      <a:lnTo>
                        <a:pt x="620" y="60"/>
                      </a:lnTo>
                      <a:lnTo>
                        <a:pt x="560"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5" name="Google Shape;795;p30"/>
                <p:cNvSpPr/>
                <p:nvPr/>
              </p:nvSpPr>
              <p:spPr>
                <a:xfrm>
                  <a:off x="4766650" y="1731300"/>
                  <a:ext cx="240250" cy="872750"/>
                </a:xfrm>
                <a:custGeom>
                  <a:avLst/>
                  <a:gdLst/>
                  <a:ahLst/>
                  <a:cxnLst/>
                  <a:rect l="l" t="t" r="r" b="b"/>
                  <a:pathLst>
                    <a:path w="9610" h="34910" extrusionOk="0">
                      <a:moveTo>
                        <a:pt x="691" y="0"/>
                      </a:moveTo>
                      <a:lnTo>
                        <a:pt x="1" y="179"/>
                      </a:lnTo>
                      <a:lnTo>
                        <a:pt x="263" y="1227"/>
                      </a:lnTo>
                      <a:lnTo>
                        <a:pt x="965" y="1048"/>
                      </a:lnTo>
                      <a:lnTo>
                        <a:pt x="691" y="0"/>
                      </a:lnTo>
                      <a:close/>
                      <a:moveTo>
                        <a:pt x="1227" y="2096"/>
                      </a:moveTo>
                      <a:lnTo>
                        <a:pt x="525" y="2274"/>
                      </a:lnTo>
                      <a:lnTo>
                        <a:pt x="798" y="3334"/>
                      </a:lnTo>
                      <a:lnTo>
                        <a:pt x="1501" y="3155"/>
                      </a:lnTo>
                      <a:lnTo>
                        <a:pt x="1227" y="2096"/>
                      </a:lnTo>
                      <a:close/>
                      <a:moveTo>
                        <a:pt x="1775" y="4203"/>
                      </a:moveTo>
                      <a:lnTo>
                        <a:pt x="1072" y="4382"/>
                      </a:lnTo>
                      <a:lnTo>
                        <a:pt x="1334" y="5430"/>
                      </a:lnTo>
                      <a:lnTo>
                        <a:pt x="2037" y="5251"/>
                      </a:lnTo>
                      <a:lnTo>
                        <a:pt x="1775" y="4203"/>
                      </a:lnTo>
                      <a:close/>
                      <a:moveTo>
                        <a:pt x="2311" y="6311"/>
                      </a:moveTo>
                      <a:lnTo>
                        <a:pt x="1608" y="6489"/>
                      </a:lnTo>
                      <a:lnTo>
                        <a:pt x="1882" y="7537"/>
                      </a:lnTo>
                      <a:lnTo>
                        <a:pt x="2584" y="7358"/>
                      </a:lnTo>
                      <a:lnTo>
                        <a:pt x="2311" y="6311"/>
                      </a:lnTo>
                      <a:close/>
                      <a:moveTo>
                        <a:pt x="2846" y="8418"/>
                      </a:moveTo>
                      <a:lnTo>
                        <a:pt x="2156" y="8597"/>
                      </a:lnTo>
                      <a:lnTo>
                        <a:pt x="2418" y="9644"/>
                      </a:lnTo>
                      <a:lnTo>
                        <a:pt x="3120" y="9466"/>
                      </a:lnTo>
                      <a:lnTo>
                        <a:pt x="2846" y="8418"/>
                      </a:lnTo>
                      <a:close/>
                      <a:moveTo>
                        <a:pt x="3394" y="10525"/>
                      </a:moveTo>
                      <a:lnTo>
                        <a:pt x="2692" y="10704"/>
                      </a:lnTo>
                      <a:lnTo>
                        <a:pt x="2965" y="11752"/>
                      </a:lnTo>
                      <a:lnTo>
                        <a:pt x="3656" y="11573"/>
                      </a:lnTo>
                      <a:lnTo>
                        <a:pt x="3394" y="10525"/>
                      </a:lnTo>
                      <a:close/>
                      <a:moveTo>
                        <a:pt x="3942" y="12621"/>
                      </a:moveTo>
                      <a:lnTo>
                        <a:pt x="3239" y="12799"/>
                      </a:lnTo>
                      <a:lnTo>
                        <a:pt x="3501" y="13859"/>
                      </a:lnTo>
                      <a:lnTo>
                        <a:pt x="4204" y="13681"/>
                      </a:lnTo>
                      <a:lnTo>
                        <a:pt x="3942" y="12621"/>
                      </a:lnTo>
                      <a:close/>
                      <a:moveTo>
                        <a:pt x="4477" y="14728"/>
                      </a:moveTo>
                      <a:lnTo>
                        <a:pt x="3775" y="14907"/>
                      </a:lnTo>
                      <a:lnTo>
                        <a:pt x="4049" y="15967"/>
                      </a:lnTo>
                      <a:lnTo>
                        <a:pt x="4751" y="15788"/>
                      </a:lnTo>
                      <a:lnTo>
                        <a:pt x="4477" y="14728"/>
                      </a:lnTo>
                      <a:close/>
                      <a:moveTo>
                        <a:pt x="5025" y="16836"/>
                      </a:moveTo>
                      <a:lnTo>
                        <a:pt x="4323" y="17014"/>
                      </a:lnTo>
                      <a:lnTo>
                        <a:pt x="4585" y="18074"/>
                      </a:lnTo>
                      <a:lnTo>
                        <a:pt x="5287" y="17895"/>
                      </a:lnTo>
                      <a:lnTo>
                        <a:pt x="5025" y="16836"/>
                      </a:lnTo>
                      <a:close/>
                      <a:moveTo>
                        <a:pt x="5561" y="18943"/>
                      </a:moveTo>
                      <a:lnTo>
                        <a:pt x="4858" y="19122"/>
                      </a:lnTo>
                      <a:lnTo>
                        <a:pt x="5132" y="20169"/>
                      </a:lnTo>
                      <a:lnTo>
                        <a:pt x="5835" y="19991"/>
                      </a:lnTo>
                      <a:lnTo>
                        <a:pt x="5561" y="18943"/>
                      </a:lnTo>
                      <a:close/>
                      <a:moveTo>
                        <a:pt x="6097" y="21051"/>
                      </a:moveTo>
                      <a:lnTo>
                        <a:pt x="5406" y="21229"/>
                      </a:lnTo>
                      <a:lnTo>
                        <a:pt x="5668" y="22277"/>
                      </a:lnTo>
                      <a:lnTo>
                        <a:pt x="6371" y="22098"/>
                      </a:lnTo>
                      <a:lnTo>
                        <a:pt x="6097" y="21051"/>
                      </a:lnTo>
                      <a:close/>
                      <a:moveTo>
                        <a:pt x="6644" y="23158"/>
                      </a:moveTo>
                      <a:lnTo>
                        <a:pt x="5942" y="23337"/>
                      </a:lnTo>
                      <a:lnTo>
                        <a:pt x="6216" y="24384"/>
                      </a:lnTo>
                      <a:lnTo>
                        <a:pt x="6906" y="24206"/>
                      </a:lnTo>
                      <a:lnTo>
                        <a:pt x="6644" y="23158"/>
                      </a:lnTo>
                      <a:close/>
                      <a:moveTo>
                        <a:pt x="7180" y="25265"/>
                      </a:moveTo>
                      <a:lnTo>
                        <a:pt x="6478" y="25444"/>
                      </a:lnTo>
                      <a:lnTo>
                        <a:pt x="6752" y="26492"/>
                      </a:lnTo>
                      <a:lnTo>
                        <a:pt x="7454" y="26313"/>
                      </a:lnTo>
                      <a:lnTo>
                        <a:pt x="7180" y="25265"/>
                      </a:lnTo>
                      <a:close/>
                      <a:moveTo>
                        <a:pt x="7716" y="27361"/>
                      </a:moveTo>
                      <a:lnTo>
                        <a:pt x="7025" y="27539"/>
                      </a:lnTo>
                      <a:lnTo>
                        <a:pt x="7287" y="28599"/>
                      </a:lnTo>
                      <a:lnTo>
                        <a:pt x="7990" y="28420"/>
                      </a:lnTo>
                      <a:lnTo>
                        <a:pt x="7716" y="27361"/>
                      </a:lnTo>
                      <a:close/>
                      <a:moveTo>
                        <a:pt x="8264" y="29468"/>
                      </a:moveTo>
                      <a:lnTo>
                        <a:pt x="7561" y="29659"/>
                      </a:lnTo>
                      <a:lnTo>
                        <a:pt x="7835" y="30706"/>
                      </a:lnTo>
                      <a:lnTo>
                        <a:pt x="8526" y="30528"/>
                      </a:lnTo>
                      <a:lnTo>
                        <a:pt x="8264" y="29468"/>
                      </a:lnTo>
                      <a:close/>
                      <a:moveTo>
                        <a:pt x="8799" y="31576"/>
                      </a:moveTo>
                      <a:lnTo>
                        <a:pt x="8109" y="31754"/>
                      </a:lnTo>
                      <a:lnTo>
                        <a:pt x="8371" y="32814"/>
                      </a:lnTo>
                      <a:lnTo>
                        <a:pt x="9061" y="32635"/>
                      </a:lnTo>
                      <a:lnTo>
                        <a:pt x="8799" y="31576"/>
                      </a:lnTo>
                      <a:close/>
                      <a:moveTo>
                        <a:pt x="9347" y="33683"/>
                      </a:moveTo>
                      <a:lnTo>
                        <a:pt x="8645" y="33862"/>
                      </a:lnTo>
                      <a:lnTo>
                        <a:pt x="8918" y="34909"/>
                      </a:lnTo>
                      <a:lnTo>
                        <a:pt x="9609" y="34731"/>
                      </a:lnTo>
                      <a:lnTo>
                        <a:pt x="9347" y="33683"/>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6" name="Google Shape;796;p30"/>
                <p:cNvSpPr/>
                <p:nvPr/>
              </p:nvSpPr>
              <p:spPr>
                <a:xfrm>
                  <a:off x="4682425" y="1603600"/>
                  <a:ext cx="899225" cy="910250"/>
                </a:xfrm>
                <a:custGeom>
                  <a:avLst/>
                  <a:gdLst/>
                  <a:ahLst/>
                  <a:cxnLst/>
                  <a:rect l="l" t="t" r="r" b="b"/>
                  <a:pathLst>
                    <a:path w="35969" h="36410" extrusionOk="0">
                      <a:moveTo>
                        <a:pt x="10978" y="1"/>
                      </a:moveTo>
                      <a:lnTo>
                        <a:pt x="0" y="34326"/>
                      </a:lnTo>
                      <a:lnTo>
                        <a:pt x="35969" y="36410"/>
                      </a:lnTo>
                      <a:lnTo>
                        <a:pt x="35969" y="36410"/>
                      </a:lnTo>
                      <a:lnTo>
                        <a:pt x="1097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7" name="Google Shape;797;p30"/>
                <p:cNvSpPr/>
                <p:nvPr/>
              </p:nvSpPr>
              <p:spPr>
                <a:xfrm>
                  <a:off x="4747900" y="1935625"/>
                  <a:ext cx="208675" cy="185350"/>
                </a:xfrm>
                <a:custGeom>
                  <a:avLst/>
                  <a:gdLst/>
                  <a:ahLst/>
                  <a:cxnLst/>
                  <a:rect l="l" t="t" r="r" b="b"/>
                  <a:pathLst>
                    <a:path w="8347" h="7414" extrusionOk="0">
                      <a:moveTo>
                        <a:pt x="4167" y="1"/>
                      </a:moveTo>
                      <a:cubicBezTo>
                        <a:pt x="2633" y="1"/>
                        <a:pt x="1195" y="968"/>
                        <a:pt x="667" y="2495"/>
                      </a:cubicBezTo>
                      <a:cubicBezTo>
                        <a:pt x="1" y="4436"/>
                        <a:pt x="1025" y="6543"/>
                        <a:pt x="2953" y="7210"/>
                      </a:cubicBezTo>
                      <a:cubicBezTo>
                        <a:pt x="3355" y="7348"/>
                        <a:pt x="3765" y="7414"/>
                        <a:pt x="4167" y="7414"/>
                      </a:cubicBezTo>
                      <a:cubicBezTo>
                        <a:pt x="5706" y="7414"/>
                        <a:pt x="7142" y="6453"/>
                        <a:pt x="7680" y="4924"/>
                      </a:cubicBezTo>
                      <a:cubicBezTo>
                        <a:pt x="8347" y="2983"/>
                        <a:pt x="7323" y="876"/>
                        <a:pt x="5382" y="209"/>
                      </a:cubicBezTo>
                      <a:cubicBezTo>
                        <a:pt x="4980" y="68"/>
                        <a:pt x="4570" y="1"/>
                        <a:pt x="4167"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8" name="Google Shape;798;p30"/>
                <p:cNvSpPr/>
                <p:nvPr/>
              </p:nvSpPr>
              <p:spPr>
                <a:xfrm>
                  <a:off x="5011725" y="2451850"/>
                  <a:ext cx="157375" cy="136425"/>
                </a:xfrm>
                <a:custGeom>
                  <a:avLst/>
                  <a:gdLst/>
                  <a:ahLst/>
                  <a:cxnLst/>
                  <a:rect l="l" t="t" r="r" b="b"/>
                  <a:pathLst>
                    <a:path w="6295" h="5457" extrusionOk="0">
                      <a:moveTo>
                        <a:pt x="3257" y="360"/>
                      </a:moveTo>
                      <a:cubicBezTo>
                        <a:pt x="3262" y="360"/>
                        <a:pt x="3266" y="360"/>
                        <a:pt x="3271" y="360"/>
                      </a:cubicBezTo>
                      <a:cubicBezTo>
                        <a:pt x="5188" y="372"/>
                        <a:pt x="6295" y="2515"/>
                        <a:pt x="5211" y="4087"/>
                      </a:cubicBezTo>
                      <a:cubicBezTo>
                        <a:pt x="4749" y="4748"/>
                        <a:pt x="4014" y="5101"/>
                        <a:pt x="3265" y="5101"/>
                      </a:cubicBezTo>
                      <a:cubicBezTo>
                        <a:pt x="2799" y="5101"/>
                        <a:pt x="2328" y="4965"/>
                        <a:pt x="1913" y="4682"/>
                      </a:cubicBezTo>
                      <a:cubicBezTo>
                        <a:pt x="0" y="3363"/>
                        <a:pt x="933" y="360"/>
                        <a:pt x="3257" y="360"/>
                      </a:cubicBezTo>
                      <a:close/>
                      <a:moveTo>
                        <a:pt x="3262" y="0"/>
                      </a:moveTo>
                      <a:cubicBezTo>
                        <a:pt x="2831" y="0"/>
                        <a:pt x="2397" y="102"/>
                        <a:pt x="1997" y="313"/>
                      </a:cubicBezTo>
                      <a:cubicBezTo>
                        <a:pt x="890" y="896"/>
                        <a:pt x="318" y="2158"/>
                        <a:pt x="616" y="3373"/>
                      </a:cubicBezTo>
                      <a:cubicBezTo>
                        <a:pt x="913" y="4599"/>
                        <a:pt x="2009" y="5456"/>
                        <a:pt x="3259" y="5456"/>
                      </a:cubicBezTo>
                      <a:cubicBezTo>
                        <a:pt x="4152" y="5456"/>
                        <a:pt x="4997" y="5016"/>
                        <a:pt x="5509" y="4278"/>
                      </a:cubicBezTo>
                      <a:cubicBezTo>
                        <a:pt x="6224" y="3242"/>
                        <a:pt x="6140" y="1861"/>
                        <a:pt x="5307" y="920"/>
                      </a:cubicBezTo>
                      <a:cubicBezTo>
                        <a:pt x="4774" y="319"/>
                        <a:pt x="4023" y="0"/>
                        <a:pt x="3262"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9" name="Google Shape;799;p30"/>
                <p:cNvSpPr/>
                <p:nvPr/>
              </p:nvSpPr>
              <p:spPr>
                <a:xfrm>
                  <a:off x="5078600" y="1803600"/>
                  <a:ext cx="86350" cy="70900"/>
                </a:xfrm>
                <a:custGeom>
                  <a:avLst/>
                  <a:gdLst/>
                  <a:ahLst/>
                  <a:cxnLst/>
                  <a:rect l="l" t="t" r="r" b="b"/>
                  <a:pathLst>
                    <a:path w="3454" h="2836" extrusionOk="0">
                      <a:moveTo>
                        <a:pt x="1870" y="287"/>
                      </a:moveTo>
                      <a:cubicBezTo>
                        <a:pt x="2084" y="287"/>
                        <a:pt x="2298" y="359"/>
                        <a:pt x="2489" y="490"/>
                      </a:cubicBezTo>
                      <a:cubicBezTo>
                        <a:pt x="2977" y="823"/>
                        <a:pt x="3108" y="1514"/>
                        <a:pt x="2763" y="2002"/>
                      </a:cubicBezTo>
                      <a:cubicBezTo>
                        <a:pt x="2541" y="2329"/>
                        <a:pt x="2205" y="2479"/>
                        <a:pt x="1872" y="2479"/>
                      </a:cubicBezTo>
                      <a:cubicBezTo>
                        <a:pt x="1380" y="2479"/>
                        <a:pt x="893" y="2153"/>
                        <a:pt x="786" y="1585"/>
                      </a:cubicBezTo>
                      <a:cubicBezTo>
                        <a:pt x="739" y="1299"/>
                        <a:pt x="798" y="1002"/>
                        <a:pt x="965" y="764"/>
                      </a:cubicBezTo>
                      <a:cubicBezTo>
                        <a:pt x="1167" y="466"/>
                        <a:pt x="1501" y="287"/>
                        <a:pt x="1858" y="287"/>
                      </a:cubicBezTo>
                      <a:close/>
                      <a:moveTo>
                        <a:pt x="1819" y="0"/>
                      </a:moveTo>
                      <a:cubicBezTo>
                        <a:pt x="1384" y="0"/>
                        <a:pt x="956" y="193"/>
                        <a:pt x="667" y="561"/>
                      </a:cubicBezTo>
                      <a:cubicBezTo>
                        <a:pt x="0" y="1514"/>
                        <a:pt x="691" y="2835"/>
                        <a:pt x="1858" y="2835"/>
                      </a:cubicBezTo>
                      <a:cubicBezTo>
                        <a:pt x="2334" y="2835"/>
                        <a:pt x="2787" y="2597"/>
                        <a:pt x="3060" y="2204"/>
                      </a:cubicBezTo>
                      <a:cubicBezTo>
                        <a:pt x="3453" y="1549"/>
                        <a:pt x="3275" y="692"/>
                        <a:pt x="2644" y="252"/>
                      </a:cubicBezTo>
                      <a:cubicBezTo>
                        <a:pt x="2390" y="82"/>
                        <a:pt x="2103" y="0"/>
                        <a:pt x="1819"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00" name="Google Shape;800;p30"/>
              <p:cNvSpPr txBox="1"/>
              <p:nvPr/>
            </p:nvSpPr>
            <p:spPr>
              <a:xfrm>
                <a:off x="5008512" y="1481543"/>
                <a:ext cx="455100" cy="399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667"/>
                  <a:buFont typeface="Arial"/>
                  <a:buNone/>
                </a:pPr>
                <a:r>
                  <a:rPr lang="en-MY" sz="2667" b="0" i="0" u="none" strike="noStrike" cap="none">
                    <a:solidFill>
                      <a:schemeClr val="lt1"/>
                    </a:solidFill>
                    <a:latin typeface="Fira Sans Extra Condensed Medium"/>
                    <a:ea typeface="Fira Sans Extra Condensed Medium"/>
                    <a:cs typeface="Fira Sans Extra Condensed Medium"/>
                    <a:sym typeface="Fira Sans Extra Condensed Medium"/>
                  </a:rPr>
                  <a:t>04</a:t>
                </a:r>
                <a:endParaRPr sz="2667" b="0" i="0" u="none" strike="noStrike" cap="none">
                  <a:solidFill>
                    <a:schemeClr val="lt1"/>
                  </a:solidFill>
                  <a:latin typeface="Fira Sans Extra Condensed Medium"/>
                  <a:ea typeface="Fira Sans Extra Condensed Medium"/>
                  <a:cs typeface="Fira Sans Extra Condensed Medium"/>
                  <a:sym typeface="Fira Sans Extra Condensed Medium"/>
                </a:endParaRPr>
              </a:p>
            </p:txBody>
          </p:sp>
        </p:grpSp>
        <p:sp>
          <p:nvSpPr>
            <p:cNvPr id="801" name="Google Shape;801;p30"/>
            <p:cNvSpPr txBox="1"/>
            <p:nvPr/>
          </p:nvSpPr>
          <p:spPr>
            <a:xfrm>
              <a:off x="5850941" y="1215522"/>
              <a:ext cx="2181600" cy="2535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MY" sz="2400" b="0" i="0" u="none" strike="noStrike" cap="none">
                  <a:solidFill>
                    <a:srgbClr val="D98A36"/>
                  </a:solidFill>
                  <a:latin typeface="Fira Sans Extra Condensed Medium"/>
                  <a:ea typeface="Fira Sans Extra Condensed Medium"/>
                  <a:cs typeface="Fira Sans Extra Condensed Medium"/>
                  <a:sym typeface="Fira Sans Extra Condensed Medium"/>
                </a:rPr>
                <a:t>Teguh pendirian dan tidak mudah goyah</a:t>
              </a:r>
              <a:endParaRPr sz="2400" b="0" i="0" u="none" strike="noStrike" cap="none">
                <a:solidFill>
                  <a:srgbClr val="D98A36"/>
                </a:solidFill>
                <a:latin typeface="Fira Sans Extra Condensed Medium"/>
                <a:ea typeface="Fira Sans Extra Condensed Medium"/>
                <a:cs typeface="Fira Sans Extra Condensed Medium"/>
                <a:sym typeface="Fira Sans Extra Condensed Medium"/>
              </a:endParaRPr>
            </a:p>
          </p:txBody>
        </p:sp>
      </p:grpSp>
      <p:grpSp>
        <p:nvGrpSpPr>
          <p:cNvPr id="802" name="Google Shape;802;p30"/>
          <p:cNvGrpSpPr/>
          <p:nvPr/>
        </p:nvGrpSpPr>
        <p:grpSpPr>
          <a:xfrm>
            <a:off x="6467208" y="2639895"/>
            <a:ext cx="5238816" cy="2249756"/>
            <a:chOff x="4850406" y="1979919"/>
            <a:chExt cx="3929112" cy="1687317"/>
          </a:xfrm>
        </p:grpSpPr>
        <p:grpSp>
          <p:nvGrpSpPr>
            <p:cNvPr id="803" name="Google Shape;803;p30"/>
            <p:cNvGrpSpPr/>
            <p:nvPr/>
          </p:nvGrpSpPr>
          <p:grpSpPr>
            <a:xfrm>
              <a:off x="4850406" y="2404315"/>
              <a:ext cx="741955" cy="843094"/>
              <a:chOff x="4850406" y="2404315"/>
              <a:chExt cx="741955" cy="843094"/>
            </a:xfrm>
          </p:grpSpPr>
          <p:grpSp>
            <p:nvGrpSpPr>
              <p:cNvPr id="804" name="Google Shape;804;p30"/>
              <p:cNvGrpSpPr/>
              <p:nvPr/>
            </p:nvGrpSpPr>
            <p:grpSpPr>
              <a:xfrm>
                <a:off x="4850406" y="2404315"/>
                <a:ext cx="741955" cy="843094"/>
                <a:chOff x="4690450" y="2954950"/>
                <a:chExt cx="883175" cy="988850"/>
              </a:xfrm>
            </p:grpSpPr>
            <p:sp>
              <p:nvSpPr>
                <p:cNvPr id="805" name="Google Shape;805;p30"/>
                <p:cNvSpPr/>
                <p:nvPr/>
              </p:nvSpPr>
              <p:spPr>
                <a:xfrm>
                  <a:off x="5473300" y="3688075"/>
                  <a:ext cx="28600" cy="25625"/>
                </a:xfrm>
                <a:custGeom>
                  <a:avLst/>
                  <a:gdLst/>
                  <a:ahLst/>
                  <a:cxnLst/>
                  <a:rect l="l" t="t" r="r" b="b"/>
                  <a:pathLst>
                    <a:path w="1144" h="1025" extrusionOk="0">
                      <a:moveTo>
                        <a:pt x="655" y="1"/>
                      </a:moveTo>
                      <a:lnTo>
                        <a:pt x="36" y="298"/>
                      </a:lnTo>
                      <a:lnTo>
                        <a:pt x="12" y="298"/>
                      </a:lnTo>
                      <a:lnTo>
                        <a:pt x="12" y="310"/>
                      </a:lnTo>
                      <a:lnTo>
                        <a:pt x="0" y="322"/>
                      </a:lnTo>
                      <a:lnTo>
                        <a:pt x="36" y="1025"/>
                      </a:lnTo>
                      <a:lnTo>
                        <a:pt x="1143" y="989"/>
                      </a:lnTo>
                      <a:lnTo>
                        <a:pt x="655"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06" name="Google Shape;806;p30"/>
                <p:cNvSpPr/>
                <p:nvPr/>
              </p:nvSpPr>
              <p:spPr>
                <a:xfrm>
                  <a:off x="4848800" y="3696725"/>
                  <a:ext cx="599800" cy="39900"/>
                </a:xfrm>
                <a:custGeom>
                  <a:avLst/>
                  <a:gdLst/>
                  <a:ahLst/>
                  <a:cxnLst/>
                  <a:rect l="l" t="t" r="r" b="b"/>
                  <a:pathLst>
                    <a:path w="23992" h="1596" extrusionOk="0">
                      <a:moveTo>
                        <a:pt x="23968" y="0"/>
                      </a:moveTo>
                      <a:lnTo>
                        <a:pt x="22920" y="36"/>
                      </a:lnTo>
                      <a:lnTo>
                        <a:pt x="22956" y="750"/>
                      </a:lnTo>
                      <a:lnTo>
                        <a:pt x="23992" y="714"/>
                      </a:lnTo>
                      <a:lnTo>
                        <a:pt x="23968" y="0"/>
                      </a:lnTo>
                      <a:close/>
                      <a:moveTo>
                        <a:pt x="21885" y="72"/>
                      </a:moveTo>
                      <a:lnTo>
                        <a:pt x="20837" y="107"/>
                      </a:lnTo>
                      <a:lnTo>
                        <a:pt x="20872" y="834"/>
                      </a:lnTo>
                      <a:lnTo>
                        <a:pt x="21908" y="798"/>
                      </a:lnTo>
                      <a:lnTo>
                        <a:pt x="21885" y="72"/>
                      </a:lnTo>
                      <a:close/>
                      <a:moveTo>
                        <a:pt x="19801" y="143"/>
                      </a:moveTo>
                      <a:lnTo>
                        <a:pt x="18753" y="191"/>
                      </a:lnTo>
                      <a:lnTo>
                        <a:pt x="18789" y="905"/>
                      </a:lnTo>
                      <a:lnTo>
                        <a:pt x="19825" y="869"/>
                      </a:lnTo>
                      <a:lnTo>
                        <a:pt x="19801" y="143"/>
                      </a:lnTo>
                      <a:close/>
                      <a:moveTo>
                        <a:pt x="17717" y="226"/>
                      </a:moveTo>
                      <a:lnTo>
                        <a:pt x="16670" y="262"/>
                      </a:lnTo>
                      <a:lnTo>
                        <a:pt x="16705" y="988"/>
                      </a:lnTo>
                      <a:lnTo>
                        <a:pt x="17741" y="941"/>
                      </a:lnTo>
                      <a:lnTo>
                        <a:pt x="17717" y="226"/>
                      </a:lnTo>
                      <a:close/>
                      <a:moveTo>
                        <a:pt x="15634" y="298"/>
                      </a:moveTo>
                      <a:lnTo>
                        <a:pt x="14586" y="333"/>
                      </a:lnTo>
                      <a:lnTo>
                        <a:pt x="14622" y="1060"/>
                      </a:lnTo>
                      <a:lnTo>
                        <a:pt x="15658" y="1024"/>
                      </a:lnTo>
                      <a:lnTo>
                        <a:pt x="15634" y="298"/>
                      </a:lnTo>
                      <a:close/>
                      <a:moveTo>
                        <a:pt x="13550" y="381"/>
                      </a:moveTo>
                      <a:lnTo>
                        <a:pt x="12502" y="417"/>
                      </a:lnTo>
                      <a:lnTo>
                        <a:pt x="12538" y="1131"/>
                      </a:lnTo>
                      <a:lnTo>
                        <a:pt x="13574" y="1095"/>
                      </a:lnTo>
                      <a:lnTo>
                        <a:pt x="13550" y="381"/>
                      </a:lnTo>
                      <a:close/>
                      <a:moveTo>
                        <a:pt x="11467" y="453"/>
                      </a:moveTo>
                      <a:lnTo>
                        <a:pt x="10419" y="488"/>
                      </a:lnTo>
                      <a:lnTo>
                        <a:pt x="10455" y="1215"/>
                      </a:lnTo>
                      <a:lnTo>
                        <a:pt x="11490" y="1167"/>
                      </a:lnTo>
                      <a:lnTo>
                        <a:pt x="11467" y="453"/>
                      </a:lnTo>
                      <a:close/>
                      <a:moveTo>
                        <a:pt x="9383" y="524"/>
                      </a:moveTo>
                      <a:lnTo>
                        <a:pt x="8335" y="560"/>
                      </a:lnTo>
                      <a:lnTo>
                        <a:pt x="8371" y="1286"/>
                      </a:lnTo>
                      <a:lnTo>
                        <a:pt x="9407" y="1250"/>
                      </a:lnTo>
                      <a:lnTo>
                        <a:pt x="9383" y="524"/>
                      </a:lnTo>
                      <a:close/>
                      <a:moveTo>
                        <a:pt x="7299" y="607"/>
                      </a:moveTo>
                      <a:lnTo>
                        <a:pt x="6252" y="643"/>
                      </a:lnTo>
                      <a:lnTo>
                        <a:pt x="6287" y="1357"/>
                      </a:lnTo>
                      <a:lnTo>
                        <a:pt x="7323" y="1322"/>
                      </a:lnTo>
                      <a:lnTo>
                        <a:pt x="7299" y="607"/>
                      </a:lnTo>
                      <a:close/>
                      <a:moveTo>
                        <a:pt x="5216" y="679"/>
                      </a:moveTo>
                      <a:lnTo>
                        <a:pt x="4168" y="714"/>
                      </a:lnTo>
                      <a:lnTo>
                        <a:pt x="4204" y="1441"/>
                      </a:lnTo>
                      <a:lnTo>
                        <a:pt x="5240" y="1405"/>
                      </a:lnTo>
                      <a:lnTo>
                        <a:pt x="5216" y="679"/>
                      </a:lnTo>
                      <a:close/>
                      <a:moveTo>
                        <a:pt x="3132" y="750"/>
                      </a:moveTo>
                      <a:lnTo>
                        <a:pt x="2084" y="798"/>
                      </a:lnTo>
                      <a:lnTo>
                        <a:pt x="2120" y="1512"/>
                      </a:lnTo>
                      <a:lnTo>
                        <a:pt x="3156" y="1476"/>
                      </a:lnTo>
                      <a:lnTo>
                        <a:pt x="3132" y="750"/>
                      </a:lnTo>
                      <a:close/>
                      <a:moveTo>
                        <a:pt x="1049" y="834"/>
                      </a:moveTo>
                      <a:lnTo>
                        <a:pt x="1" y="869"/>
                      </a:lnTo>
                      <a:lnTo>
                        <a:pt x="37" y="1596"/>
                      </a:lnTo>
                      <a:lnTo>
                        <a:pt x="1072" y="1548"/>
                      </a:lnTo>
                      <a:lnTo>
                        <a:pt x="1049" y="834"/>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07" name="Google Shape;807;p30"/>
                <p:cNvSpPr/>
                <p:nvPr/>
              </p:nvSpPr>
              <p:spPr>
                <a:xfrm>
                  <a:off x="4790175" y="3712800"/>
                  <a:ext cx="35150" cy="25900"/>
                </a:xfrm>
                <a:custGeom>
                  <a:avLst/>
                  <a:gdLst/>
                  <a:ahLst/>
                  <a:cxnLst/>
                  <a:rect l="l" t="t" r="r" b="b"/>
                  <a:pathLst>
                    <a:path w="1406" h="1036" extrusionOk="0">
                      <a:moveTo>
                        <a:pt x="846" y="0"/>
                      </a:moveTo>
                      <a:lnTo>
                        <a:pt x="0" y="1036"/>
                      </a:lnTo>
                      <a:lnTo>
                        <a:pt x="1334" y="988"/>
                      </a:lnTo>
                      <a:lnTo>
                        <a:pt x="1322" y="560"/>
                      </a:lnTo>
                      <a:lnTo>
                        <a:pt x="1405" y="452"/>
                      </a:lnTo>
                      <a:lnTo>
                        <a:pt x="1310" y="381"/>
                      </a:lnTo>
                      <a:lnTo>
                        <a:pt x="1310" y="262"/>
                      </a:lnTo>
                      <a:lnTo>
                        <a:pt x="1179" y="274"/>
                      </a:lnTo>
                      <a:lnTo>
                        <a:pt x="846"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08" name="Google Shape;808;p30"/>
                <p:cNvSpPr/>
                <p:nvPr/>
              </p:nvSpPr>
              <p:spPr>
                <a:xfrm>
                  <a:off x="4827675" y="3228500"/>
                  <a:ext cx="393225" cy="475375"/>
                </a:xfrm>
                <a:custGeom>
                  <a:avLst/>
                  <a:gdLst/>
                  <a:ahLst/>
                  <a:cxnLst/>
                  <a:rect l="l" t="t" r="r" b="b"/>
                  <a:pathLst>
                    <a:path w="15729" h="19015" extrusionOk="0">
                      <a:moveTo>
                        <a:pt x="15169" y="1"/>
                      </a:moveTo>
                      <a:lnTo>
                        <a:pt x="14514" y="810"/>
                      </a:lnTo>
                      <a:lnTo>
                        <a:pt x="15074" y="1275"/>
                      </a:lnTo>
                      <a:lnTo>
                        <a:pt x="15729" y="465"/>
                      </a:lnTo>
                      <a:lnTo>
                        <a:pt x="15169" y="1"/>
                      </a:lnTo>
                      <a:close/>
                      <a:moveTo>
                        <a:pt x="13847" y="1620"/>
                      </a:moveTo>
                      <a:lnTo>
                        <a:pt x="13193" y="2429"/>
                      </a:lnTo>
                      <a:lnTo>
                        <a:pt x="13752" y="2882"/>
                      </a:lnTo>
                      <a:lnTo>
                        <a:pt x="14407" y="2072"/>
                      </a:lnTo>
                      <a:lnTo>
                        <a:pt x="13847" y="1620"/>
                      </a:lnTo>
                      <a:close/>
                      <a:moveTo>
                        <a:pt x="12526" y="3227"/>
                      </a:moveTo>
                      <a:lnTo>
                        <a:pt x="11871" y="4037"/>
                      </a:lnTo>
                      <a:lnTo>
                        <a:pt x="12431" y="4501"/>
                      </a:lnTo>
                      <a:lnTo>
                        <a:pt x="13085" y="3692"/>
                      </a:lnTo>
                      <a:lnTo>
                        <a:pt x="12526" y="3227"/>
                      </a:lnTo>
                      <a:close/>
                      <a:moveTo>
                        <a:pt x="11216" y="4846"/>
                      </a:moveTo>
                      <a:lnTo>
                        <a:pt x="10549" y="5656"/>
                      </a:lnTo>
                      <a:lnTo>
                        <a:pt x="11109" y="6109"/>
                      </a:lnTo>
                      <a:lnTo>
                        <a:pt x="11776" y="5299"/>
                      </a:lnTo>
                      <a:lnTo>
                        <a:pt x="11216" y="4846"/>
                      </a:lnTo>
                      <a:close/>
                      <a:moveTo>
                        <a:pt x="9895" y="6466"/>
                      </a:moveTo>
                      <a:lnTo>
                        <a:pt x="9240" y="7263"/>
                      </a:lnTo>
                      <a:lnTo>
                        <a:pt x="9787" y="7728"/>
                      </a:lnTo>
                      <a:lnTo>
                        <a:pt x="10454" y="6918"/>
                      </a:lnTo>
                      <a:lnTo>
                        <a:pt x="9895" y="6466"/>
                      </a:lnTo>
                      <a:close/>
                      <a:moveTo>
                        <a:pt x="8573" y="8073"/>
                      </a:moveTo>
                      <a:lnTo>
                        <a:pt x="7918" y="8883"/>
                      </a:lnTo>
                      <a:lnTo>
                        <a:pt x="8478" y="9335"/>
                      </a:lnTo>
                      <a:lnTo>
                        <a:pt x="9133" y="8525"/>
                      </a:lnTo>
                      <a:lnTo>
                        <a:pt x="8573" y="8073"/>
                      </a:lnTo>
                      <a:close/>
                      <a:moveTo>
                        <a:pt x="7251" y="9692"/>
                      </a:moveTo>
                      <a:lnTo>
                        <a:pt x="6597" y="10490"/>
                      </a:lnTo>
                      <a:lnTo>
                        <a:pt x="7156" y="10954"/>
                      </a:lnTo>
                      <a:lnTo>
                        <a:pt x="7811" y="10145"/>
                      </a:lnTo>
                      <a:lnTo>
                        <a:pt x="7251" y="9692"/>
                      </a:lnTo>
                      <a:close/>
                      <a:moveTo>
                        <a:pt x="5942" y="11300"/>
                      </a:moveTo>
                      <a:lnTo>
                        <a:pt x="5275" y="12109"/>
                      </a:lnTo>
                      <a:lnTo>
                        <a:pt x="5835" y="12562"/>
                      </a:lnTo>
                      <a:lnTo>
                        <a:pt x="6501" y="11764"/>
                      </a:lnTo>
                      <a:lnTo>
                        <a:pt x="5942" y="11300"/>
                      </a:lnTo>
                      <a:close/>
                      <a:moveTo>
                        <a:pt x="4620" y="12919"/>
                      </a:moveTo>
                      <a:lnTo>
                        <a:pt x="3953" y="13717"/>
                      </a:lnTo>
                      <a:lnTo>
                        <a:pt x="4513" y="14181"/>
                      </a:lnTo>
                      <a:lnTo>
                        <a:pt x="5180" y="13371"/>
                      </a:lnTo>
                      <a:lnTo>
                        <a:pt x="4620" y="12919"/>
                      </a:lnTo>
                      <a:close/>
                      <a:moveTo>
                        <a:pt x="3299" y="14526"/>
                      </a:moveTo>
                      <a:lnTo>
                        <a:pt x="2644" y="15336"/>
                      </a:lnTo>
                      <a:lnTo>
                        <a:pt x="3203" y="15788"/>
                      </a:lnTo>
                      <a:lnTo>
                        <a:pt x="3858" y="14991"/>
                      </a:lnTo>
                      <a:lnTo>
                        <a:pt x="3299" y="14526"/>
                      </a:lnTo>
                      <a:close/>
                      <a:moveTo>
                        <a:pt x="1977" y="16134"/>
                      </a:moveTo>
                      <a:lnTo>
                        <a:pt x="1322" y="16943"/>
                      </a:lnTo>
                      <a:lnTo>
                        <a:pt x="1882" y="17408"/>
                      </a:lnTo>
                      <a:lnTo>
                        <a:pt x="2537" y="16598"/>
                      </a:lnTo>
                      <a:lnTo>
                        <a:pt x="1977" y="16134"/>
                      </a:lnTo>
                      <a:close/>
                      <a:moveTo>
                        <a:pt x="667" y="17753"/>
                      </a:moveTo>
                      <a:lnTo>
                        <a:pt x="0" y="18562"/>
                      </a:lnTo>
                      <a:lnTo>
                        <a:pt x="560" y="19015"/>
                      </a:lnTo>
                      <a:lnTo>
                        <a:pt x="1227" y="18217"/>
                      </a:lnTo>
                      <a:lnTo>
                        <a:pt x="667" y="17753"/>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09" name="Google Shape;809;p30"/>
                <p:cNvSpPr/>
                <p:nvPr/>
              </p:nvSpPr>
              <p:spPr>
                <a:xfrm>
                  <a:off x="5223550" y="3187125"/>
                  <a:ext cx="29500" cy="32775"/>
                </a:xfrm>
                <a:custGeom>
                  <a:avLst/>
                  <a:gdLst/>
                  <a:ahLst/>
                  <a:cxnLst/>
                  <a:rect l="l" t="t" r="r" b="b"/>
                  <a:pathLst>
                    <a:path w="1180" h="1311" extrusionOk="0">
                      <a:moveTo>
                        <a:pt x="691" y="1"/>
                      </a:moveTo>
                      <a:lnTo>
                        <a:pt x="1" y="858"/>
                      </a:lnTo>
                      <a:lnTo>
                        <a:pt x="525" y="1287"/>
                      </a:lnTo>
                      <a:lnTo>
                        <a:pt x="537" y="1310"/>
                      </a:lnTo>
                      <a:lnTo>
                        <a:pt x="548" y="1298"/>
                      </a:lnTo>
                      <a:lnTo>
                        <a:pt x="548" y="1310"/>
                      </a:lnTo>
                      <a:lnTo>
                        <a:pt x="1180" y="989"/>
                      </a:lnTo>
                      <a:lnTo>
                        <a:pt x="691"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10" name="Google Shape;810;p30"/>
                <p:cNvSpPr/>
                <p:nvPr/>
              </p:nvSpPr>
              <p:spPr>
                <a:xfrm>
                  <a:off x="5249450" y="3236825"/>
                  <a:ext cx="227725" cy="434325"/>
                </a:xfrm>
                <a:custGeom>
                  <a:avLst/>
                  <a:gdLst/>
                  <a:ahLst/>
                  <a:cxnLst/>
                  <a:rect l="l" t="t" r="r" b="b"/>
                  <a:pathLst>
                    <a:path w="9109" h="17373" extrusionOk="0">
                      <a:moveTo>
                        <a:pt x="644" y="1"/>
                      </a:moveTo>
                      <a:lnTo>
                        <a:pt x="1" y="322"/>
                      </a:lnTo>
                      <a:lnTo>
                        <a:pt x="501" y="1323"/>
                      </a:lnTo>
                      <a:lnTo>
                        <a:pt x="1144" y="1001"/>
                      </a:lnTo>
                      <a:lnTo>
                        <a:pt x="644" y="1"/>
                      </a:lnTo>
                      <a:close/>
                      <a:moveTo>
                        <a:pt x="1644" y="2013"/>
                      </a:moveTo>
                      <a:lnTo>
                        <a:pt x="1001" y="2335"/>
                      </a:lnTo>
                      <a:lnTo>
                        <a:pt x="1501" y="3335"/>
                      </a:lnTo>
                      <a:lnTo>
                        <a:pt x="2144" y="3013"/>
                      </a:lnTo>
                      <a:lnTo>
                        <a:pt x="1644" y="2013"/>
                      </a:lnTo>
                      <a:close/>
                      <a:moveTo>
                        <a:pt x="2644" y="4013"/>
                      </a:moveTo>
                      <a:lnTo>
                        <a:pt x="1989" y="4335"/>
                      </a:lnTo>
                      <a:lnTo>
                        <a:pt x="2489" y="5335"/>
                      </a:lnTo>
                      <a:lnTo>
                        <a:pt x="3132" y="5014"/>
                      </a:lnTo>
                      <a:lnTo>
                        <a:pt x="2644" y="4013"/>
                      </a:lnTo>
                      <a:close/>
                      <a:moveTo>
                        <a:pt x="3632" y="6014"/>
                      </a:moveTo>
                      <a:lnTo>
                        <a:pt x="2989" y="6335"/>
                      </a:lnTo>
                      <a:lnTo>
                        <a:pt x="3489" y="7347"/>
                      </a:lnTo>
                      <a:lnTo>
                        <a:pt x="4132" y="7026"/>
                      </a:lnTo>
                      <a:lnTo>
                        <a:pt x="3632" y="6014"/>
                      </a:lnTo>
                      <a:close/>
                      <a:moveTo>
                        <a:pt x="4632" y="8026"/>
                      </a:moveTo>
                      <a:lnTo>
                        <a:pt x="3989" y="8347"/>
                      </a:lnTo>
                      <a:lnTo>
                        <a:pt x="4489" y="9347"/>
                      </a:lnTo>
                      <a:lnTo>
                        <a:pt x="5132" y="9026"/>
                      </a:lnTo>
                      <a:lnTo>
                        <a:pt x="4632" y="8026"/>
                      </a:lnTo>
                      <a:close/>
                      <a:moveTo>
                        <a:pt x="5620" y="10026"/>
                      </a:moveTo>
                      <a:lnTo>
                        <a:pt x="4977" y="10348"/>
                      </a:lnTo>
                      <a:lnTo>
                        <a:pt x="5466" y="11348"/>
                      </a:lnTo>
                      <a:lnTo>
                        <a:pt x="6120" y="11026"/>
                      </a:lnTo>
                      <a:lnTo>
                        <a:pt x="5620" y="10026"/>
                      </a:lnTo>
                      <a:close/>
                      <a:moveTo>
                        <a:pt x="6621" y="12038"/>
                      </a:moveTo>
                      <a:lnTo>
                        <a:pt x="5978" y="12360"/>
                      </a:lnTo>
                      <a:lnTo>
                        <a:pt x="6466" y="13360"/>
                      </a:lnTo>
                      <a:lnTo>
                        <a:pt x="7121" y="13038"/>
                      </a:lnTo>
                      <a:lnTo>
                        <a:pt x="6621" y="12038"/>
                      </a:lnTo>
                      <a:close/>
                      <a:moveTo>
                        <a:pt x="7609" y="14038"/>
                      </a:moveTo>
                      <a:lnTo>
                        <a:pt x="6966" y="14360"/>
                      </a:lnTo>
                      <a:lnTo>
                        <a:pt x="7466" y="15360"/>
                      </a:lnTo>
                      <a:lnTo>
                        <a:pt x="8109" y="15039"/>
                      </a:lnTo>
                      <a:lnTo>
                        <a:pt x="7609" y="14038"/>
                      </a:lnTo>
                      <a:close/>
                      <a:moveTo>
                        <a:pt x="8609" y="16039"/>
                      </a:moveTo>
                      <a:lnTo>
                        <a:pt x="7966" y="16360"/>
                      </a:lnTo>
                      <a:lnTo>
                        <a:pt x="8466" y="17372"/>
                      </a:lnTo>
                      <a:lnTo>
                        <a:pt x="9109" y="17051"/>
                      </a:lnTo>
                      <a:lnTo>
                        <a:pt x="8609" y="16039"/>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11" name="Google Shape;811;p30"/>
                <p:cNvSpPr/>
                <p:nvPr/>
              </p:nvSpPr>
              <p:spPr>
                <a:xfrm>
                  <a:off x="4690450" y="2954950"/>
                  <a:ext cx="883175" cy="988850"/>
                </a:xfrm>
                <a:custGeom>
                  <a:avLst/>
                  <a:gdLst/>
                  <a:ahLst/>
                  <a:cxnLst/>
                  <a:rect l="l" t="t" r="r" b="b"/>
                  <a:pathLst>
                    <a:path w="35327" h="39554" extrusionOk="0">
                      <a:moveTo>
                        <a:pt x="1" y="1"/>
                      </a:moveTo>
                      <a:lnTo>
                        <a:pt x="19646" y="39553"/>
                      </a:lnTo>
                      <a:lnTo>
                        <a:pt x="35327" y="7109"/>
                      </a:lnTo>
                      <a:lnTo>
                        <a:pt x="1" y="1"/>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12" name="Google Shape;812;p30"/>
                <p:cNvSpPr/>
                <p:nvPr/>
              </p:nvSpPr>
              <p:spPr>
                <a:xfrm>
                  <a:off x="5359875" y="3013125"/>
                  <a:ext cx="203325" cy="184825"/>
                </a:xfrm>
                <a:custGeom>
                  <a:avLst/>
                  <a:gdLst/>
                  <a:ahLst/>
                  <a:cxnLst/>
                  <a:rect l="l" t="t" r="r" b="b"/>
                  <a:pathLst>
                    <a:path w="8133" h="7393" extrusionOk="0">
                      <a:moveTo>
                        <a:pt x="4054" y="0"/>
                      </a:moveTo>
                      <a:cubicBezTo>
                        <a:pt x="2382" y="0"/>
                        <a:pt x="872" y="1143"/>
                        <a:pt x="465" y="2841"/>
                      </a:cubicBezTo>
                      <a:cubicBezTo>
                        <a:pt x="1" y="4829"/>
                        <a:pt x="1227" y="6818"/>
                        <a:pt x="3204" y="7294"/>
                      </a:cubicBezTo>
                      <a:cubicBezTo>
                        <a:pt x="3488" y="7360"/>
                        <a:pt x="3772" y="7392"/>
                        <a:pt x="4052" y="7392"/>
                      </a:cubicBezTo>
                      <a:cubicBezTo>
                        <a:pt x="5732" y="7392"/>
                        <a:pt x="7259" y="6248"/>
                        <a:pt x="7657" y="4544"/>
                      </a:cubicBezTo>
                      <a:cubicBezTo>
                        <a:pt x="8133" y="2567"/>
                        <a:pt x="6906" y="567"/>
                        <a:pt x="4918" y="103"/>
                      </a:cubicBezTo>
                      <a:cubicBezTo>
                        <a:pt x="4628" y="33"/>
                        <a:pt x="4339" y="0"/>
                        <a:pt x="4054"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13" name="Google Shape;813;p30"/>
                <p:cNvSpPr/>
                <p:nvPr/>
              </p:nvSpPr>
              <p:spPr>
                <a:xfrm>
                  <a:off x="5191700" y="3696000"/>
                  <a:ext cx="159575" cy="136475"/>
                </a:xfrm>
                <a:custGeom>
                  <a:avLst/>
                  <a:gdLst/>
                  <a:ahLst/>
                  <a:cxnLst/>
                  <a:rect l="l" t="t" r="r" b="b"/>
                  <a:pathLst>
                    <a:path w="6383" h="5459" extrusionOk="0">
                      <a:moveTo>
                        <a:pt x="3656" y="362"/>
                      </a:moveTo>
                      <a:cubicBezTo>
                        <a:pt x="4966" y="362"/>
                        <a:pt x="6025" y="1422"/>
                        <a:pt x="6025" y="2732"/>
                      </a:cubicBezTo>
                      <a:cubicBezTo>
                        <a:pt x="6025" y="4159"/>
                        <a:pt x="4857" y="5106"/>
                        <a:pt x="3636" y="5106"/>
                      </a:cubicBezTo>
                      <a:cubicBezTo>
                        <a:pt x="3055" y="5106"/>
                        <a:pt x="2461" y="4891"/>
                        <a:pt x="1977" y="4411"/>
                      </a:cubicBezTo>
                      <a:cubicBezTo>
                        <a:pt x="489" y="2910"/>
                        <a:pt x="1549" y="362"/>
                        <a:pt x="3656" y="362"/>
                      </a:cubicBezTo>
                      <a:close/>
                      <a:moveTo>
                        <a:pt x="3634" y="1"/>
                      </a:moveTo>
                      <a:cubicBezTo>
                        <a:pt x="2964" y="1"/>
                        <a:pt x="2281" y="249"/>
                        <a:pt x="1727" y="803"/>
                      </a:cubicBezTo>
                      <a:cubicBezTo>
                        <a:pt x="1" y="2518"/>
                        <a:pt x="1227" y="5458"/>
                        <a:pt x="3656" y="5458"/>
                      </a:cubicBezTo>
                      <a:cubicBezTo>
                        <a:pt x="5156" y="5458"/>
                        <a:pt x="6383" y="4244"/>
                        <a:pt x="6383" y="2732"/>
                      </a:cubicBezTo>
                      <a:cubicBezTo>
                        <a:pt x="6383" y="1088"/>
                        <a:pt x="5036" y="1"/>
                        <a:pt x="3634" y="1"/>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14" name="Google Shape;814;p30"/>
                <p:cNvSpPr/>
                <p:nvPr/>
              </p:nvSpPr>
              <p:spPr>
                <a:xfrm>
                  <a:off x="4915475" y="2994875"/>
                  <a:ext cx="84875" cy="72925"/>
                </a:xfrm>
                <a:custGeom>
                  <a:avLst/>
                  <a:gdLst/>
                  <a:ahLst/>
                  <a:cxnLst/>
                  <a:rect l="l" t="t" r="r" b="b"/>
                  <a:pathLst>
                    <a:path w="3395" h="2917" extrusionOk="0">
                      <a:moveTo>
                        <a:pt x="1942" y="368"/>
                      </a:moveTo>
                      <a:cubicBezTo>
                        <a:pt x="2549" y="368"/>
                        <a:pt x="3037" y="856"/>
                        <a:pt x="3037" y="1464"/>
                      </a:cubicBezTo>
                      <a:cubicBezTo>
                        <a:pt x="3037" y="2115"/>
                        <a:pt x="2499" y="2550"/>
                        <a:pt x="1940" y="2550"/>
                      </a:cubicBezTo>
                      <a:cubicBezTo>
                        <a:pt x="1672" y="2550"/>
                        <a:pt x="1400" y="2450"/>
                        <a:pt x="1180" y="2226"/>
                      </a:cubicBezTo>
                      <a:cubicBezTo>
                        <a:pt x="489" y="1547"/>
                        <a:pt x="977" y="368"/>
                        <a:pt x="1942" y="368"/>
                      </a:cubicBezTo>
                      <a:close/>
                      <a:moveTo>
                        <a:pt x="1931" y="0"/>
                      </a:moveTo>
                      <a:cubicBezTo>
                        <a:pt x="1576" y="0"/>
                        <a:pt x="1213" y="132"/>
                        <a:pt x="918" y="428"/>
                      </a:cubicBezTo>
                      <a:cubicBezTo>
                        <a:pt x="1" y="1345"/>
                        <a:pt x="644" y="2916"/>
                        <a:pt x="1942" y="2916"/>
                      </a:cubicBezTo>
                      <a:cubicBezTo>
                        <a:pt x="2751" y="2916"/>
                        <a:pt x="3394" y="2261"/>
                        <a:pt x="3394" y="1464"/>
                      </a:cubicBezTo>
                      <a:cubicBezTo>
                        <a:pt x="3394" y="584"/>
                        <a:pt x="2678" y="0"/>
                        <a:pt x="1931"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15" name="Google Shape;815;p30"/>
              <p:cNvSpPr txBox="1"/>
              <p:nvPr/>
            </p:nvSpPr>
            <p:spPr>
              <a:xfrm>
                <a:off x="5008512" y="2584960"/>
                <a:ext cx="455100" cy="399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667"/>
                  <a:buFont typeface="Arial"/>
                  <a:buNone/>
                </a:pPr>
                <a:r>
                  <a:rPr lang="en-MY" sz="2667" b="0" i="0" u="none" strike="noStrike" cap="none">
                    <a:solidFill>
                      <a:schemeClr val="lt1"/>
                    </a:solidFill>
                    <a:latin typeface="Fira Sans Extra Condensed Medium"/>
                    <a:ea typeface="Fira Sans Extra Condensed Medium"/>
                    <a:cs typeface="Fira Sans Extra Condensed Medium"/>
                    <a:sym typeface="Fira Sans Extra Condensed Medium"/>
                  </a:rPr>
                  <a:t>05</a:t>
                </a:r>
                <a:endParaRPr sz="2667" b="0" i="0" u="none" strike="noStrike" cap="none">
                  <a:solidFill>
                    <a:schemeClr val="lt1"/>
                  </a:solidFill>
                  <a:latin typeface="Fira Sans Extra Condensed Medium"/>
                  <a:ea typeface="Fira Sans Extra Condensed Medium"/>
                  <a:cs typeface="Fira Sans Extra Condensed Medium"/>
                  <a:sym typeface="Fira Sans Extra Condensed Medium"/>
                </a:endParaRPr>
              </a:p>
            </p:txBody>
          </p:sp>
        </p:grpSp>
        <p:sp>
          <p:nvSpPr>
            <p:cNvPr id="816" name="Google Shape;816;p30"/>
            <p:cNvSpPr txBox="1"/>
            <p:nvPr/>
          </p:nvSpPr>
          <p:spPr>
            <a:xfrm>
              <a:off x="5864369" y="1979919"/>
              <a:ext cx="2915149" cy="1687317"/>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MY" sz="2400" b="0" i="0" u="none" strike="noStrike" cap="none">
                  <a:solidFill>
                    <a:srgbClr val="906039"/>
                  </a:solidFill>
                  <a:latin typeface="Fira Sans Extra Condensed Medium"/>
                  <a:ea typeface="Fira Sans Extra Condensed Medium"/>
                  <a:cs typeface="Fira Sans Extra Condensed Medium"/>
                  <a:sym typeface="Fira Sans Extra Condensed Medium"/>
                </a:rPr>
                <a:t>Mengukuhkan sinergi dan solidariti sosial dalam kepelbagaian agama serta budaya</a:t>
              </a:r>
              <a:endParaRPr sz="2400" b="0" i="0" u="none" strike="noStrike" cap="none">
                <a:solidFill>
                  <a:srgbClr val="906039"/>
                </a:solidFill>
                <a:latin typeface="Fira Sans Extra Condensed Medium"/>
                <a:ea typeface="Fira Sans Extra Condensed Medium"/>
                <a:cs typeface="Fira Sans Extra Condensed Medium"/>
                <a:sym typeface="Fira Sans Extra Condensed Medium"/>
              </a:endParaRPr>
            </a:p>
          </p:txBody>
        </p:sp>
      </p:grpSp>
      <p:grpSp>
        <p:nvGrpSpPr>
          <p:cNvPr id="817" name="Google Shape;817;p30"/>
          <p:cNvGrpSpPr/>
          <p:nvPr/>
        </p:nvGrpSpPr>
        <p:grpSpPr>
          <a:xfrm>
            <a:off x="6528098" y="4534003"/>
            <a:ext cx="4198535" cy="1383996"/>
            <a:chOff x="4896071" y="3400503"/>
            <a:chExt cx="3148901" cy="1037997"/>
          </a:xfrm>
        </p:grpSpPr>
        <p:grpSp>
          <p:nvGrpSpPr>
            <p:cNvPr id="818" name="Google Shape;818;p30"/>
            <p:cNvGrpSpPr/>
            <p:nvPr/>
          </p:nvGrpSpPr>
          <p:grpSpPr>
            <a:xfrm>
              <a:off x="4896071" y="3400503"/>
              <a:ext cx="698690" cy="920232"/>
              <a:chOff x="4896071" y="3400503"/>
              <a:chExt cx="698690" cy="920232"/>
            </a:xfrm>
          </p:grpSpPr>
          <p:grpSp>
            <p:nvGrpSpPr>
              <p:cNvPr id="819" name="Google Shape;819;p30"/>
              <p:cNvGrpSpPr/>
              <p:nvPr/>
            </p:nvGrpSpPr>
            <p:grpSpPr>
              <a:xfrm>
                <a:off x="4896071" y="3400503"/>
                <a:ext cx="698690" cy="920232"/>
                <a:chOff x="3414700" y="2891550"/>
                <a:chExt cx="831675" cy="1079325"/>
              </a:xfrm>
            </p:grpSpPr>
            <p:sp>
              <p:nvSpPr>
                <p:cNvPr id="820" name="Google Shape;820;p30"/>
                <p:cNvSpPr/>
                <p:nvPr/>
              </p:nvSpPr>
              <p:spPr>
                <a:xfrm>
                  <a:off x="3988275" y="3604750"/>
                  <a:ext cx="27125" cy="32150"/>
                </a:xfrm>
                <a:custGeom>
                  <a:avLst/>
                  <a:gdLst/>
                  <a:ahLst/>
                  <a:cxnLst/>
                  <a:rect l="l" t="t" r="r" b="b"/>
                  <a:pathLst>
                    <a:path w="1085" h="1286" extrusionOk="0">
                      <a:moveTo>
                        <a:pt x="441" y="0"/>
                      </a:moveTo>
                      <a:lnTo>
                        <a:pt x="418" y="36"/>
                      </a:lnTo>
                      <a:lnTo>
                        <a:pt x="370" y="24"/>
                      </a:lnTo>
                      <a:lnTo>
                        <a:pt x="358" y="107"/>
                      </a:lnTo>
                      <a:lnTo>
                        <a:pt x="1" y="560"/>
                      </a:lnTo>
                      <a:lnTo>
                        <a:pt x="918" y="1286"/>
                      </a:lnTo>
                      <a:lnTo>
                        <a:pt x="1084" y="131"/>
                      </a:lnTo>
                      <a:lnTo>
                        <a:pt x="513" y="48"/>
                      </a:lnTo>
                      <a:lnTo>
                        <a:pt x="441"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1" name="Google Shape;821;p30"/>
                <p:cNvSpPr/>
                <p:nvPr/>
              </p:nvSpPr>
              <p:spPr>
                <a:xfrm>
                  <a:off x="3519175" y="3236250"/>
                  <a:ext cx="459025" cy="365825"/>
                </a:xfrm>
                <a:custGeom>
                  <a:avLst/>
                  <a:gdLst/>
                  <a:ahLst/>
                  <a:cxnLst/>
                  <a:rect l="l" t="t" r="r" b="b"/>
                  <a:pathLst>
                    <a:path w="18361" h="14633" extrusionOk="0">
                      <a:moveTo>
                        <a:pt x="453" y="0"/>
                      </a:moveTo>
                      <a:lnTo>
                        <a:pt x="1" y="572"/>
                      </a:lnTo>
                      <a:lnTo>
                        <a:pt x="858" y="1238"/>
                      </a:lnTo>
                      <a:lnTo>
                        <a:pt x="1298" y="667"/>
                      </a:lnTo>
                      <a:lnTo>
                        <a:pt x="453" y="0"/>
                      </a:lnTo>
                      <a:close/>
                      <a:moveTo>
                        <a:pt x="2156" y="1334"/>
                      </a:moveTo>
                      <a:lnTo>
                        <a:pt x="1703" y="1905"/>
                      </a:lnTo>
                      <a:lnTo>
                        <a:pt x="2560" y="2572"/>
                      </a:lnTo>
                      <a:lnTo>
                        <a:pt x="3013" y="2012"/>
                      </a:lnTo>
                      <a:lnTo>
                        <a:pt x="2156" y="1334"/>
                      </a:lnTo>
                      <a:close/>
                      <a:moveTo>
                        <a:pt x="3858" y="2679"/>
                      </a:moveTo>
                      <a:lnTo>
                        <a:pt x="3418" y="3251"/>
                      </a:lnTo>
                      <a:lnTo>
                        <a:pt x="4263" y="3917"/>
                      </a:lnTo>
                      <a:lnTo>
                        <a:pt x="4715" y="3346"/>
                      </a:lnTo>
                      <a:lnTo>
                        <a:pt x="3858" y="2679"/>
                      </a:lnTo>
                      <a:close/>
                      <a:moveTo>
                        <a:pt x="5561" y="4013"/>
                      </a:moveTo>
                      <a:lnTo>
                        <a:pt x="5120" y="4584"/>
                      </a:lnTo>
                      <a:lnTo>
                        <a:pt x="5966" y="5251"/>
                      </a:lnTo>
                      <a:lnTo>
                        <a:pt x="6418" y="4679"/>
                      </a:lnTo>
                      <a:lnTo>
                        <a:pt x="5561" y="4013"/>
                      </a:lnTo>
                      <a:close/>
                      <a:moveTo>
                        <a:pt x="7275" y="5346"/>
                      </a:moveTo>
                      <a:lnTo>
                        <a:pt x="6823" y="5918"/>
                      </a:lnTo>
                      <a:lnTo>
                        <a:pt x="7680" y="6596"/>
                      </a:lnTo>
                      <a:lnTo>
                        <a:pt x="8121" y="6025"/>
                      </a:lnTo>
                      <a:lnTo>
                        <a:pt x="7275" y="5346"/>
                      </a:lnTo>
                      <a:close/>
                      <a:moveTo>
                        <a:pt x="8978" y="6691"/>
                      </a:moveTo>
                      <a:lnTo>
                        <a:pt x="8525" y="7263"/>
                      </a:lnTo>
                      <a:lnTo>
                        <a:pt x="9383" y="7930"/>
                      </a:lnTo>
                      <a:lnTo>
                        <a:pt x="9835" y="7358"/>
                      </a:lnTo>
                      <a:lnTo>
                        <a:pt x="8978" y="6691"/>
                      </a:lnTo>
                      <a:close/>
                      <a:moveTo>
                        <a:pt x="10681" y="8025"/>
                      </a:moveTo>
                      <a:lnTo>
                        <a:pt x="10240" y="8596"/>
                      </a:lnTo>
                      <a:lnTo>
                        <a:pt x="11085" y="9275"/>
                      </a:lnTo>
                      <a:lnTo>
                        <a:pt x="11538" y="8704"/>
                      </a:lnTo>
                      <a:lnTo>
                        <a:pt x="10681" y="8025"/>
                      </a:lnTo>
                      <a:close/>
                      <a:moveTo>
                        <a:pt x="12383" y="9370"/>
                      </a:moveTo>
                      <a:lnTo>
                        <a:pt x="11943" y="9942"/>
                      </a:lnTo>
                      <a:lnTo>
                        <a:pt x="12788" y="10609"/>
                      </a:lnTo>
                      <a:lnTo>
                        <a:pt x="13240" y="10037"/>
                      </a:lnTo>
                      <a:lnTo>
                        <a:pt x="12383" y="9370"/>
                      </a:lnTo>
                      <a:close/>
                      <a:moveTo>
                        <a:pt x="14098" y="10704"/>
                      </a:moveTo>
                      <a:lnTo>
                        <a:pt x="13645" y="11275"/>
                      </a:lnTo>
                      <a:lnTo>
                        <a:pt x="14502" y="11954"/>
                      </a:lnTo>
                      <a:lnTo>
                        <a:pt x="14943" y="11383"/>
                      </a:lnTo>
                      <a:lnTo>
                        <a:pt x="14098" y="10704"/>
                      </a:lnTo>
                      <a:close/>
                      <a:moveTo>
                        <a:pt x="15800" y="12049"/>
                      </a:moveTo>
                      <a:lnTo>
                        <a:pt x="15360" y="12621"/>
                      </a:lnTo>
                      <a:lnTo>
                        <a:pt x="16205" y="13288"/>
                      </a:lnTo>
                      <a:lnTo>
                        <a:pt x="16657" y="12716"/>
                      </a:lnTo>
                      <a:lnTo>
                        <a:pt x="15800" y="12049"/>
                      </a:lnTo>
                      <a:close/>
                      <a:moveTo>
                        <a:pt x="17503" y="13383"/>
                      </a:moveTo>
                      <a:lnTo>
                        <a:pt x="17062" y="13954"/>
                      </a:lnTo>
                      <a:lnTo>
                        <a:pt x="17908" y="14633"/>
                      </a:lnTo>
                      <a:lnTo>
                        <a:pt x="18360" y="14061"/>
                      </a:lnTo>
                      <a:lnTo>
                        <a:pt x="17503" y="13383"/>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2" name="Google Shape;822;p30"/>
                <p:cNvSpPr/>
                <p:nvPr/>
              </p:nvSpPr>
              <p:spPr>
                <a:xfrm>
                  <a:off x="3474825" y="3204400"/>
                  <a:ext cx="34250" cy="28900"/>
                </a:xfrm>
                <a:custGeom>
                  <a:avLst/>
                  <a:gdLst/>
                  <a:ahLst/>
                  <a:cxnLst/>
                  <a:rect l="l" t="t" r="r" b="b"/>
                  <a:pathLst>
                    <a:path w="1370" h="1156" extrusionOk="0">
                      <a:moveTo>
                        <a:pt x="1096" y="0"/>
                      </a:moveTo>
                      <a:lnTo>
                        <a:pt x="1" y="429"/>
                      </a:lnTo>
                      <a:lnTo>
                        <a:pt x="929" y="1155"/>
                      </a:lnTo>
                      <a:lnTo>
                        <a:pt x="1286" y="703"/>
                      </a:lnTo>
                      <a:lnTo>
                        <a:pt x="1358" y="679"/>
                      </a:lnTo>
                      <a:lnTo>
                        <a:pt x="1346" y="631"/>
                      </a:lnTo>
                      <a:lnTo>
                        <a:pt x="1370" y="584"/>
                      </a:lnTo>
                      <a:lnTo>
                        <a:pt x="1310" y="536"/>
                      </a:lnTo>
                      <a:lnTo>
                        <a:pt x="1096"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3" name="Google Shape;823;p30"/>
                <p:cNvSpPr/>
                <p:nvPr/>
              </p:nvSpPr>
              <p:spPr>
                <a:xfrm>
                  <a:off x="3527225" y="2984125"/>
                  <a:ext cx="536100" cy="227150"/>
                </a:xfrm>
                <a:custGeom>
                  <a:avLst/>
                  <a:gdLst/>
                  <a:ahLst/>
                  <a:cxnLst/>
                  <a:rect l="l" t="t" r="r" b="b"/>
                  <a:pathLst>
                    <a:path w="21444" h="9086" extrusionOk="0">
                      <a:moveTo>
                        <a:pt x="21169" y="1"/>
                      </a:moveTo>
                      <a:lnTo>
                        <a:pt x="20157" y="405"/>
                      </a:lnTo>
                      <a:lnTo>
                        <a:pt x="20431" y="1072"/>
                      </a:lnTo>
                      <a:lnTo>
                        <a:pt x="21443" y="679"/>
                      </a:lnTo>
                      <a:lnTo>
                        <a:pt x="21169" y="1"/>
                      </a:lnTo>
                      <a:close/>
                      <a:moveTo>
                        <a:pt x="19157" y="798"/>
                      </a:moveTo>
                      <a:lnTo>
                        <a:pt x="18145" y="1203"/>
                      </a:lnTo>
                      <a:lnTo>
                        <a:pt x="18419" y="1882"/>
                      </a:lnTo>
                      <a:lnTo>
                        <a:pt x="19419" y="1477"/>
                      </a:lnTo>
                      <a:lnTo>
                        <a:pt x="19157" y="798"/>
                      </a:lnTo>
                      <a:close/>
                      <a:moveTo>
                        <a:pt x="17145" y="1608"/>
                      </a:moveTo>
                      <a:lnTo>
                        <a:pt x="16133" y="2001"/>
                      </a:lnTo>
                      <a:lnTo>
                        <a:pt x="16395" y="2680"/>
                      </a:lnTo>
                      <a:lnTo>
                        <a:pt x="17407" y="2275"/>
                      </a:lnTo>
                      <a:lnTo>
                        <a:pt x="17145" y="1608"/>
                      </a:lnTo>
                      <a:close/>
                      <a:moveTo>
                        <a:pt x="15121" y="2406"/>
                      </a:moveTo>
                      <a:lnTo>
                        <a:pt x="14121" y="2810"/>
                      </a:lnTo>
                      <a:lnTo>
                        <a:pt x="14383" y="3477"/>
                      </a:lnTo>
                      <a:lnTo>
                        <a:pt x="15395" y="3072"/>
                      </a:lnTo>
                      <a:lnTo>
                        <a:pt x="15121" y="2406"/>
                      </a:lnTo>
                      <a:close/>
                      <a:moveTo>
                        <a:pt x="13109" y="3203"/>
                      </a:moveTo>
                      <a:lnTo>
                        <a:pt x="12097" y="3608"/>
                      </a:lnTo>
                      <a:lnTo>
                        <a:pt x="12371" y="4275"/>
                      </a:lnTo>
                      <a:lnTo>
                        <a:pt x="13371" y="3882"/>
                      </a:lnTo>
                      <a:lnTo>
                        <a:pt x="13109" y="3203"/>
                      </a:lnTo>
                      <a:close/>
                      <a:moveTo>
                        <a:pt x="11097" y="4013"/>
                      </a:moveTo>
                      <a:lnTo>
                        <a:pt x="10085" y="4406"/>
                      </a:lnTo>
                      <a:lnTo>
                        <a:pt x="10347" y="5085"/>
                      </a:lnTo>
                      <a:lnTo>
                        <a:pt x="11359" y="4680"/>
                      </a:lnTo>
                      <a:lnTo>
                        <a:pt x="11097" y="4013"/>
                      </a:lnTo>
                      <a:close/>
                      <a:moveTo>
                        <a:pt x="9073" y="4811"/>
                      </a:moveTo>
                      <a:lnTo>
                        <a:pt x="8073" y="5216"/>
                      </a:lnTo>
                      <a:lnTo>
                        <a:pt x="8334" y="5882"/>
                      </a:lnTo>
                      <a:lnTo>
                        <a:pt x="9346" y="5477"/>
                      </a:lnTo>
                      <a:lnTo>
                        <a:pt x="9073" y="4811"/>
                      </a:lnTo>
                      <a:close/>
                      <a:moveTo>
                        <a:pt x="7060" y="5608"/>
                      </a:moveTo>
                      <a:lnTo>
                        <a:pt x="6048" y="6013"/>
                      </a:lnTo>
                      <a:lnTo>
                        <a:pt x="6322" y="6680"/>
                      </a:lnTo>
                      <a:lnTo>
                        <a:pt x="7322" y="6275"/>
                      </a:lnTo>
                      <a:lnTo>
                        <a:pt x="7060" y="5608"/>
                      </a:lnTo>
                      <a:close/>
                      <a:moveTo>
                        <a:pt x="5048" y="6406"/>
                      </a:moveTo>
                      <a:lnTo>
                        <a:pt x="4036" y="6811"/>
                      </a:lnTo>
                      <a:lnTo>
                        <a:pt x="4298" y="7478"/>
                      </a:lnTo>
                      <a:lnTo>
                        <a:pt x="5310" y="7085"/>
                      </a:lnTo>
                      <a:lnTo>
                        <a:pt x="5048" y="6406"/>
                      </a:lnTo>
                      <a:close/>
                      <a:moveTo>
                        <a:pt x="3024" y="7204"/>
                      </a:moveTo>
                      <a:lnTo>
                        <a:pt x="2024" y="7609"/>
                      </a:lnTo>
                      <a:lnTo>
                        <a:pt x="2286" y="8287"/>
                      </a:lnTo>
                      <a:lnTo>
                        <a:pt x="3298" y="7883"/>
                      </a:lnTo>
                      <a:lnTo>
                        <a:pt x="3024" y="7204"/>
                      </a:lnTo>
                      <a:close/>
                      <a:moveTo>
                        <a:pt x="1012" y="8013"/>
                      </a:moveTo>
                      <a:lnTo>
                        <a:pt x="0" y="8418"/>
                      </a:lnTo>
                      <a:lnTo>
                        <a:pt x="274" y="9085"/>
                      </a:lnTo>
                      <a:lnTo>
                        <a:pt x="1274" y="8680"/>
                      </a:lnTo>
                      <a:lnTo>
                        <a:pt x="1012" y="8013"/>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4" name="Google Shape;824;p30"/>
                <p:cNvSpPr/>
                <p:nvPr/>
              </p:nvSpPr>
              <p:spPr>
                <a:xfrm>
                  <a:off x="4081750" y="2963300"/>
                  <a:ext cx="27100" cy="28900"/>
                </a:xfrm>
                <a:custGeom>
                  <a:avLst/>
                  <a:gdLst/>
                  <a:ahLst/>
                  <a:cxnLst/>
                  <a:rect l="l" t="t" r="r" b="b"/>
                  <a:pathLst>
                    <a:path w="1084" h="1156" extrusionOk="0">
                      <a:moveTo>
                        <a:pt x="1084" y="0"/>
                      </a:moveTo>
                      <a:lnTo>
                        <a:pt x="0" y="429"/>
                      </a:lnTo>
                      <a:lnTo>
                        <a:pt x="215" y="965"/>
                      </a:lnTo>
                      <a:lnTo>
                        <a:pt x="203" y="1048"/>
                      </a:lnTo>
                      <a:lnTo>
                        <a:pt x="250" y="1060"/>
                      </a:lnTo>
                      <a:lnTo>
                        <a:pt x="262" y="1107"/>
                      </a:lnTo>
                      <a:lnTo>
                        <a:pt x="346" y="1072"/>
                      </a:lnTo>
                      <a:lnTo>
                        <a:pt x="917" y="1155"/>
                      </a:lnTo>
                      <a:lnTo>
                        <a:pt x="1084"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5" name="Google Shape;825;p30"/>
                <p:cNvSpPr/>
                <p:nvPr/>
              </p:nvSpPr>
              <p:spPr>
                <a:xfrm>
                  <a:off x="4001375" y="3016275"/>
                  <a:ext cx="99150" cy="565275"/>
                </a:xfrm>
                <a:custGeom>
                  <a:avLst/>
                  <a:gdLst/>
                  <a:ahLst/>
                  <a:cxnLst/>
                  <a:rect l="l" t="t" r="r" b="b"/>
                  <a:pathLst>
                    <a:path w="3966" h="22611" extrusionOk="0">
                      <a:moveTo>
                        <a:pt x="3251" y="0"/>
                      </a:moveTo>
                      <a:lnTo>
                        <a:pt x="3108" y="1072"/>
                      </a:lnTo>
                      <a:lnTo>
                        <a:pt x="3823" y="1179"/>
                      </a:lnTo>
                      <a:lnTo>
                        <a:pt x="3966" y="96"/>
                      </a:lnTo>
                      <a:lnTo>
                        <a:pt x="3251" y="0"/>
                      </a:lnTo>
                      <a:close/>
                      <a:moveTo>
                        <a:pt x="2942" y="2156"/>
                      </a:moveTo>
                      <a:lnTo>
                        <a:pt x="2799" y="3227"/>
                      </a:lnTo>
                      <a:lnTo>
                        <a:pt x="3513" y="3322"/>
                      </a:lnTo>
                      <a:lnTo>
                        <a:pt x="3656" y="2251"/>
                      </a:lnTo>
                      <a:lnTo>
                        <a:pt x="2942" y="2156"/>
                      </a:lnTo>
                      <a:close/>
                      <a:moveTo>
                        <a:pt x="2632" y="4299"/>
                      </a:moveTo>
                      <a:lnTo>
                        <a:pt x="2489" y="5370"/>
                      </a:lnTo>
                      <a:lnTo>
                        <a:pt x="3204" y="5465"/>
                      </a:lnTo>
                      <a:lnTo>
                        <a:pt x="3346" y="4394"/>
                      </a:lnTo>
                      <a:lnTo>
                        <a:pt x="2632" y="4299"/>
                      </a:lnTo>
                      <a:close/>
                      <a:moveTo>
                        <a:pt x="2322" y="6442"/>
                      </a:moveTo>
                      <a:lnTo>
                        <a:pt x="2180" y="7501"/>
                      </a:lnTo>
                      <a:lnTo>
                        <a:pt x="2882" y="7609"/>
                      </a:lnTo>
                      <a:lnTo>
                        <a:pt x="3037" y="6537"/>
                      </a:lnTo>
                      <a:lnTo>
                        <a:pt x="2322" y="6442"/>
                      </a:lnTo>
                      <a:close/>
                      <a:moveTo>
                        <a:pt x="2013" y="8573"/>
                      </a:moveTo>
                      <a:lnTo>
                        <a:pt x="1858" y="9645"/>
                      </a:lnTo>
                      <a:lnTo>
                        <a:pt x="2572" y="9752"/>
                      </a:lnTo>
                      <a:lnTo>
                        <a:pt x="2727" y="8680"/>
                      </a:lnTo>
                      <a:lnTo>
                        <a:pt x="2013" y="8573"/>
                      </a:lnTo>
                      <a:close/>
                      <a:moveTo>
                        <a:pt x="1703" y="10716"/>
                      </a:moveTo>
                      <a:lnTo>
                        <a:pt x="1549" y="11788"/>
                      </a:lnTo>
                      <a:lnTo>
                        <a:pt x="2263" y="11895"/>
                      </a:lnTo>
                      <a:lnTo>
                        <a:pt x="2418" y="10823"/>
                      </a:lnTo>
                      <a:lnTo>
                        <a:pt x="1703" y="10716"/>
                      </a:lnTo>
                      <a:close/>
                      <a:moveTo>
                        <a:pt x="1394" y="12859"/>
                      </a:moveTo>
                      <a:lnTo>
                        <a:pt x="1239" y="13931"/>
                      </a:lnTo>
                      <a:lnTo>
                        <a:pt x="1953" y="14038"/>
                      </a:lnTo>
                      <a:lnTo>
                        <a:pt x="2108" y="12966"/>
                      </a:lnTo>
                      <a:lnTo>
                        <a:pt x="1394" y="12859"/>
                      </a:lnTo>
                      <a:close/>
                      <a:moveTo>
                        <a:pt x="1084" y="15002"/>
                      </a:moveTo>
                      <a:lnTo>
                        <a:pt x="929" y="16074"/>
                      </a:lnTo>
                      <a:lnTo>
                        <a:pt x="1644" y="16181"/>
                      </a:lnTo>
                      <a:lnTo>
                        <a:pt x="1799" y="15109"/>
                      </a:lnTo>
                      <a:lnTo>
                        <a:pt x="1084" y="15002"/>
                      </a:lnTo>
                      <a:close/>
                      <a:moveTo>
                        <a:pt x="775" y="17145"/>
                      </a:moveTo>
                      <a:lnTo>
                        <a:pt x="620" y="18217"/>
                      </a:lnTo>
                      <a:lnTo>
                        <a:pt x="1334" y="18324"/>
                      </a:lnTo>
                      <a:lnTo>
                        <a:pt x="1489" y="17253"/>
                      </a:lnTo>
                      <a:lnTo>
                        <a:pt x="775" y="17145"/>
                      </a:lnTo>
                      <a:close/>
                      <a:moveTo>
                        <a:pt x="465" y="19289"/>
                      </a:moveTo>
                      <a:lnTo>
                        <a:pt x="310" y="20360"/>
                      </a:lnTo>
                      <a:lnTo>
                        <a:pt x="1025" y="20467"/>
                      </a:lnTo>
                      <a:lnTo>
                        <a:pt x="1179" y="19396"/>
                      </a:lnTo>
                      <a:lnTo>
                        <a:pt x="465" y="19289"/>
                      </a:lnTo>
                      <a:close/>
                      <a:moveTo>
                        <a:pt x="144" y="21432"/>
                      </a:moveTo>
                      <a:lnTo>
                        <a:pt x="1" y="22503"/>
                      </a:lnTo>
                      <a:lnTo>
                        <a:pt x="715" y="22610"/>
                      </a:lnTo>
                      <a:lnTo>
                        <a:pt x="858" y="21539"/>
                      </a:lnTo>
                      <a:lnTo>
                        <a:pt x="144" y="21432"/>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6" name="Google Shape;826;p30"/>
                <p:cNvSpPr/>
                <p:nvPr/>
              </p:nvSpPr>
              <p:spPr>
                <a:xfrm>
                  <a:off x="3414700" y="2891550"/>
                  <a:ext cx="812325" cy="1079325"/>
                </a:xfrm>
                <a:custGeom>
                  <a:avLst/>
                  <a:gdLst/>
                  <a:ahLst/>
                  <a:cxnLst/>
                  <a:rect l="l" t="t" r="r" b="b"/>
                  <a:pathLst>
                    <a:path w="32493" h="43173" extrusionOk="0">
                      <a:moveTo>
                        <a:pt x="23170" y="1"/>
                      </a:moveTo>
                      <a:lnTo>
                        <a:pt x="1" y="27599"/>
                      </a:lnTo>
                      <a:lnTo>
                        <a:pt x="32493" y="43173"/>
                      </a:lnTo>
                      <a:lnTo>
                        <a:pt x="23170"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7" name="Google Shape;827;p30"/>
                <p:cNvSpPr/>
                <p:nvPr/>
              </p:nvSpPr>
              <p:spPr>
                <a:xfrm>
                  <a:off x="4037700" y="3560650"/>
                  <a:ext cx="208675" cy="185525"/>
                </a:xfrm>
                <a:custGeom>
                  <a:avLst/>
                  <a:gdLst/>
                  <a:ahLst/>
                  <a:cxnLst/>
                  <a:rect l="l" t="t" r="r" b="b"/>
                  <a:pathLst>
                    <a:path w="8347" h="7421" extrusionOk="0">
                      <a:moveTo>
                        <a:pt x="4174" y="1"/>
                      </a:moveTo>
                      <a:cubicBezTo>
                        <a:pt x="2638" y="1"/>
                        <a:pt x="1196" y="963"/>
                        <a:pt x="667" y="2502"/>
                      </a:cubicBezTo>
                      <a:cubicBezTo>
                        <a:pt x="0" y="4431"/>
                        <a:pt x="1024" y="6538"/>
                        <a:pt x="2965" y="7217"/>
                      </a:cubicBezTo>
                      <a:cubicBezTo>
                        <a:pt x="3364" y="7355"/>
                        <a:pt x="3771" y="7421"/>
                        <a:pt x="4171" y="7421"/>
                      </a:cubicBezTo>
                      <a:cubicBezTo>
                        <a:pt x="5705" y="7421"/>
                        <a:pt x="7142" y="6458"/>
                        <a:pt x="7680" y="4919"/>
                      </a:cubicBezTo>
                      <a:cubicBezTo>
                        <a:pt x="8347" y="2990"/>
                        <a:pt x="7323" y="871"/>
                        <a:pt x="5382" y="204"/>
                      </a:cubicBezTo>
                      <a:cubicBezTo>
                        <a:pt x="4983" y="66"/>
                        <a:pt x="4575" y="1"/>
                        <a:pt x="4174"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8" name="Google Shape;828;p30"/>
                <p:cNvSpPr/>
                <p:nvPr/>
              </p:nvSpPr>
              <p:spPr>
                <a:xfrm>
                  <a:off x="3512325" y="3606400"/>
                  <a:ext cx="170875" cy="136475"/>
                </a:xfrm>
                <a:custGeom>
                  <a:avLst/>
                  <a:gdLst/>
                  <a:ahLst/>
                  <a:cxnLst/>
                  <a:rect l="l" t="t" r="r" b="b"/>
                  <a:pathLst>
                    <a:path w="6835" h="5459" extrusionOk="0">
                      <a:moveTo>
                        <a:pt x="3489" y="363"/>
                      </a:moveTo>
                      <a:cubicBezTo>
                        <a:pt x="5394" y="375"/>
                        <a:pt x="6513" y="2506"/>
                        <a:pt x="5430" y="4077"/>
                      </a:cubicBezTo>
                      <a:cubicBezTo>
                        <a:pt x="4957" y="4762"/>
                        <a:pt x="4220" y="5096"/>
                        <a:pt x="3486" y="5096"/>
                      </a:cubicBezTo>
                      <a:cubicBezTo>
                        <a:pt x="2651" y="5096"/>
                        <a:pt x="1819" y="4664"/>
                        <a:pt x="1382" y="3827"/>
                      </a:cubicBezTo>
                      <a:cubicBezTo>
                        <a:pt x="560" y="2244"/>
                        <a:pt x="1715" y="363"/>
                        <a:pt x="3489" y="363"/>
                      </a:cubicBezTo>
                      <a:close/>
                      <a:moveTo>
                        <a:pt x="3494" y="1"/>
                      </a:moveTo>
                      <a:cubicBezTo>
                        <a:pt x="2645" y="1"/>
                        <a:pt x="1795" y="394"/>
                        <a:pt x="1251" y="1184"/>
                      </a:cubicBezTo>
                      <a:cubicBezTo>
                        <a:pt x="1" y="2982"/>
                        <a:pt x="1287" y="5447"/>
                        <a:pt x="3477" y="5459"/>
                      </a:cubicBezTo>
                      <a:cubicBezTo>
                        <a:pt x="3644" y="5459"/>
                        <a:pt x="3811" y="5447"/>
                        <a:pt x="3977" y="5411"/>
                      </a:cubicBezTo>
                      <a:cubicBezTo>
                        <a:pt x="5894" y="5066"/>
                        <a:pt x="6835" y="2887"/>
                        <a:pt x="5787" y="1256"/>
                      </a:cubicBezTo>
                      <a:cubicBezTo>
                        <a:pt x="5249" y="421"/>
                        <a:pt x="4372" y="1"/>
                        <a:pt x="3494"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9" name="Google Shape;829;p30"/>
                <p:cNvSpPr/>
                <p:nvPr/>
              </p:nvSpPr>
              <p:spPr>
                <a:xfrm>
                  <a:off x="4052075" y="3444725"/>
                  <a:ext cx="98300" cy="72825"/>
                </a:xfrm>
                <a:custGeom>
                  <a:avLst/>
                  <a:gdLst/>
                  <a:ahLst/>
                  <a:cxnLst/>
                  <a:rect l="l" t="t" r="r" b="b"/>
                  <a:pathLst>
                    <a:path w="3932" h="2913" extrusionOk="0">
                      <a:moveTo>
                        <a:pt x="2002" y="376"/>
                      </a:moveTo>
                      <a:cubicBezTo>
                        <a:pt x="2008" y="376"/>
                        <a:pt x="2014" y="376"/>
                        <a:pt x="2021" y="377"/>
                      </a:cubicBezTo>
                      <a:lnTo>
                        <a:pt x="2033" y="377"/>
                      </a:lnTo>
                      <a:cubicBezTo>
                        <a:pt x="2247" y="377"/>
                        <a:pt x="2461" y="436"/>
                        <a:pt x="2640" y="567"/>
                      </a:cubicBezTo>
                      <a:cubicBezTo>
                        <a:pt x="3128" y="912"/>
                        <a:pt x="3259" y="1591"/>
                        <a:pt x="2914" y="2091"/>
                      </a:cubicBezTo>
                      <a:cubicBezTo>
                        <a:pt x="2700" y="2393"/>
                        <a:pt x="2358" y="2559"/>
                        <a:pt x="2013" y="2559"/>
                      </a:cubicBezTo>
                      <a:cubicBezTo>
                        <a:pt x="1801" y="2559"/>
                        <a:pt x="1588" y="2496"/>
                        <a:pt x="1402" y="2365"/>
                      </a:cubicBezTo>
                      <a:cubicBezTo>
                        <a:pt x="1164" y="2198"/>
                        <a:pt x="997" y="1948"/>
                        <a:pt x="949" y="1662"/>
                      </a:cubicBezTo>
                      <a:cubicBezTo>
                        <a:pt x="831" y="990"/>
                        <a:pt x="1333" y="376"/>
                        <a:pt x="2002" y="376"/>
                      </a:cubicBezTo>
                      <a:close/>
                      <a:moveTo>
                        <a:pt x="2026" y="0"/>
                      </a:moveTo>
                      <a:cubicBezTo>
                        <a:pt x="1804" y="0"/>
                        <a:pt x="1572" y="54"/>
                        <a:pt x="1342" y="174"/>
                      </a:cubicBezTo>
                      <a:cubicBezTo>
                        <a:pt x="1" y="886"/>
                        <a:pt x="506" y="2913"/>
                        <a:pt x="2008" y="2913"/>
                      </a:cubicBezTo>
                      <a:cubicBezTo>
                        <a:pt x="2012" y="2913"/>
                        <a:pt x="2016" y="2913"/>
                        <a:pt x="2021" y="2913"/>
                      </a:cubicBezTo>
                      <a:cubicBezTo>
                        <a:pt x="2497" y="2913"/>
                        <a:pt x="2950" y="2686"/>
                        <a:pt x="3211" y="2293"/>
                      </a:cubicBezTo>
                      <a:cubicBezTo>
                        <a:pt x="3932" y="1257"/>
                        <a:pt x="3098" y="0"/>
                        <a:pt x="2026"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30" name="Google Shape;830;p30"/>
              <p:cNvSpPr txBox="1"/>
              <p:nvPr/>
            </p:nvSpPr>
            <p:spPr>
              <a:xfrm>
                <a:off x="5008512" y="3688378"/>
                <a:ext cx="455100" cy="399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667"/>
                  <a:buFont typeface="Arial"/>
                  <a:buNone/>
                </a:pPr>
                <a:r>
                  <a:rPr lang="en-MY" sz="2667" b="0" i="0" u="none" strike="noStrike" cap="none">
                    <a:solidFill>
                      <a:schemeClr val="lt1"/>
                    </a:solidFill>
                    <a:latin typeface="Fira Sans Extra Condensed Medium"/>
                    <a:ea typeface="Fira Sans Extra Condensed Medium"/>
                    <a:cs typeface="Fira Sans Extra Condensed Medium"/>
                    <a:sym typeface="Fira Sans Extra Condensed Medium"/>
                  </a:rPr>
                  <a:t>06</a:t>
                </a:r>
                <a:endParaRPr sz="2667" b="0" i="0" u="none" strike="noStrike" cap="none">
                  <a:solidFill>
                    <a:schemeClr val="lt1"/>
                  </a:solidFill>
                  <a:latin typeface="Fira Sans Extra Condensed Medium"/>
                  <a:ea typeface="Fira Sans Extra Condensed Medium"/>
                  <a:cs typeface="Fira Sans Extra Condensed Medium"/>
                  <a:sym typeface="Fira Sans Extra Condensed Medium"/>
                </a:endParaRPr>
              </a:p>
            </p:txBody>
          </p:sp>
        </p:grpSp>
        <p:sp>
          <p:nvSpPr>
            <p:cNvPr id="831" name="Google Shape;831;p30"/>
            <p:cNvSpPr txBox="1"/>
            <p:nvPr/>
          </p:nvSpPr>
          <p:spPr>
            <a:xfrm>
              <a:off x="5863372" y="3506843"/>
              <a:ext cx="2181600" cy="931657"/>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MY" sz="2400" b="0" i="0" u="none" strike="noStrike" cap="none">
                  <a:solidFill>
                    <a:srgbClr val="3A3838"/>
                  </a:solidFill>
                  <a:latin typeface="Fira Sans Extra Condensed Medium"/>
                  <a:ea typeface="Fira Sans Extra Condensed Medium"/>
                  <a:cs typeface="Fira Sans Extra Condensed Medium"/>
                  <a:sym typeface="Fira Sans Extra Condensed Medium"/>
                </a:rPr>
                <a:t>Ketinggian peribadi dan budi pekerti</a:t>
              </a:r>
              <a:endParaRPr sz="2400" b="0" i="0" u="none" strike="noStrike" cap="none">
                <a:solidFill>
                  <a:srgbClr val="3A3838"/>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31"/>
          <p:cNvSpPr txBox="1">
            <a:spLocks noGrp="1"/>
          </p:cNvSpPr>
          <p:nvPr>
            <p:ph type="title"/>
          </p:nvPr>
        </p:nvSpPr>
        <p:spPr>
          <a:xfrm>
            <a:off x="5153891" y="1316968"/>
            <a:ext cx="6480896" cy="113126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r>
              <a:rPr lang="en-MY"/>
              <a:t>KESIMPULAN</a:t>
            </a:r>
            <a:endParaRPr/>
          </a:p>
        </p:txBody>
      </p:sp>
      <p:pic>
        <p:nvPicPr>
          <p:cNvPr id="837" name="Google Shape;837;p31" descr="Image"/>
          <p:cNvPicPr preferRelativeResize="0"/>
          <p:nvPr/>
        </p:nvPicPr>
        <p:blipFill rotWithShape="1">
          <a:blip r:embed="rId3">
            <a:alphaModFix/>
          </a:blip>
          <a:srcRect t="18251" b="6697"/>
          <a:stretch/>
        </p:blipFill>
        <p:spPr>
          <a:xfrm>
            <a:off x="20" y="-59950"/>
            <a:ext cx="4763904" cy="6356340"/>
          </a:xfrm>
          <a:prstGeom prst="rect">
            <a:avLst/>
          </a:prstGeom>
          <a:solidFill>
            <a:srgbClr val="FFFFFF"/>
          </a:solidFill>
          <a:ln>
            <a:noFill/>
          </a:ln>
        </p:spPr>
      </p:pic>
      <p:sp>
        <p:nvSpPr>
          <p:cNvPr id="838" name="Google Shape;838;p31"/>
          <p:cNvSpPr txBox="1">
            <a:spLocks noGrp="1"/>
          </p:cNvSpPr>
          <p:nvPr>
            <p:ph type="body" idx="1"/>
          </p:nvPr>
        </p:nvSpPr>
        <p:spPr>
          <a:xfrm>
            <a:off x="5153890" y="2580967"/>
            <a:ext cx="6480897" cy="259571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MY" sz="2000"/>
              <a:t>Nilai adalah sesuatu yang   penting dan tidak boleh diambil daripada kita.</a:t>
            </a:r>
            <a:endParaRPr/>
          </a:p>
          <a:p>
            <a:pPr marL="0" lvl="0" indent="0" algn="l" rtl="0">
              <a:lnSpc>
                <a:spcPct val="90000"/>
              </a:lnSpc>
              <a:spcBef>
                <a:spcPts val="1000"/>
              </a:spcBef>
              <a:spcAft>
                <a:spcPts val="0"/>
              </a:spcAft>
              <a:buClr>
                <a:schemeClr val="lt1"/>
              </a:buClr>
              <a:buSzPts val="2000"/>
              <a:buNone/>
            </a:pPr>
            <a:r>
              <a:rPr lang="en-MY" sz="2000"/>
              <a:t>Nilai menjadi panduan dalam kehidupan dan membentuk jati diri individu  dan bangsa.</a:t>
            </a:r>
            <a:endParaRPr/>
          </a:p>
          <a:p>
            <a:pPr marL="0" lvl="0" indent="0" algn="l" rtl="0">
              <a:lnSpc>
                <a:spcPct val="90000"/>
              </a:lnSpc>
              <a:spcBef>
                <a:spcPts val="1000"/>
              </a:spcBef>
              <a:spcAft>
                <a:spcPts val="0"/>
              </a:spcAft>
              <a:buClr>
                <a:schemeClr val="lt1"/>
              </a:buClr>
              <a:buSzPts val="2000"/>
              <a:buNone/>
            </a:pPr>
            <a:r>
              <a:rPr lang="en-MY" sz="2000"/>
              <a:t>Jati diri membentuk identiti diri dan bangsa, yang utuh dan berdaya tahan dan berprinsip.</a:t>
            </a:r>
            <a:endParaRPr/>
          </a:p>
          <a:p>
            <a:pPr marL="0" lvl="0" indent="0" algn="l" rtl="0">
              <a:lnSpc>
                <a:spcPct val="90000"/>
              </a:lnSpc>
              <a:spcBef>
                <a:spcPts val="1000"/>
              </a:spcBef>
              <a:spcAft>
                <a:spcPts val="0"/>
              </a:spcAft>
              <a:buClr>
                <a:schemeClr val="lt1"/>
              </a:buClr>
              <a:buSzPts val="2000"/>
              <a:buNone/>
            </a:pPr>
            <a:r>
              <a:rPr lang="en-MY" sz="2000"/>
              <a:t>Nilai dan jati diri menjadikan kita insan berintegriti.</a:t>
            </a:r>
            <a:endParaRPr/>
          </a:p>
        </p:txBody>
      </p:sp>
      <p:sp>
        <p:nvSpPr>
          <p:cNvPr id="839" name="Google Shape;839;p31"/>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200"/>
              <a:buNone/>
            </a:pPr>
            <a:fld id="{00000000-1234-1234-1234-123412341234}" type="slidenum">
              <a:rPr lang="en-MY"/>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32"/>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MY"/>
              <a:t>45</a:t>
            </a:fld>
            <a:endParaRPr/>
          </a:p>
        </p:txBody>
      </p:sp>
      <p:sp>
        <p:nvSpPr>
          <p:cNvPr id="845" name="Google Shape;845;p32"/>
          <p:cNvSpPr txBox="1"/>
          <p:nvPr/>
        </p:nvSpPr>
        <p:spPr>
          <a:xfrm>
            <a:off x="2067338" y="633427"/>
            <a:ext cx="7364423" cy="675224"/>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10101"/>
              </a:buClr>
              <a:buSzPts val="2600"/>
              <a:buFont typeface="Roboto Medium"/>
              <a:buNone/>
            </a:pPr>
            <a:r>
              <a:rPr lang="en-MY" sz="3600" b="1" i="0" u="none" strike="noStrike" cap="none">
                <a:solidFill>
                  <a:srgbClr val="010101"/>
                </a:solidFill>
                <a:latin typeface="Lato"/>
                <a:ea typeface="Lato"/>
                <a:cs typeface="Lato"/>
                <a:sym typeface="Lato"/>
              </a:rPr>
              <a:t>RUJUKAN</a:t>
            </a:r>
            <a:endParaRPr sz="1400" b="0" i="0" u="none" strike="noStrike" cap="none">
              <a:solidFill>
                <a:srgbClr val="000000"/>
              </a:solidFill>
              <a:latin typeface="Arial"/>
              <a:ea typeface="Arial"/>
              <a:cs typeface="Arial"/>
              <a:sym typeface="Arial"/>
            </a:endParaRPr>
          </a:p>
        </p:txBody>
      </p:sp>
      <p:sp>
        <p:nvSpPr>
          <p:cNvPr id="846" name="Google Shape;846;p32"/>
          <p:cNvSpPr txBox="1"/>
          <p:nvPr/>
        </p:nvSpPr>
        <p:spPr>
          <a:xfrm>
            <a:off x="917345" y="1520683"/>
            <a:ext cx="10476210" cy="4398853"/>
          </a:xfrm>
          <a:prstGeom prst="rect">
            <a:avLst/>
          </a:prstGeom>
          <a:noFill/>
          <a:ln>
            <a:noFill/>
          </a:ln>
        </p:spPr>
        <p:txBody>
          <a:bodyPr spcFirstLastPara="1" wrap="square" lIns="121900" tIns="121900" rIns="121900" bIns="121900" anchor="t" anchorCtr="0">
            <a:noAutofit/>
          </a:bodyPr>
          <a:lstStyle/>
          <a:p>
            <a:pPr marL="0" marR="0" lvl="0" indent="0" algn="just" rtl="0">
              <a:lnSpc>
                <a:spcPct val="150000"/>
              </a:lnSpc>
              <a:spcBef>
                <a:spcPts val="0"/>
              </a:spcBef>
              <a:spcAft>
                <a:spcPts val="0"/>
              </a:spcAft>
              <a:buClr>
                <a:srgbClr val="858585"/>
              </a:buClr>
              <a:buSzPts val="1600"/>
              <a:buFont typeface="Roboto"/>
              <a:buNone/>
            </a:pPr>
            <a:r>
              <a:rPr lang="en-MY" sz="2400" b="0" i="0" u="none" strike="noStrike" cap="none">
                <a:solidFill>
                  <a:srgbClr val="000000"/>
                </a:solidFill>
                <a:latin typeface="Lato"/>
                <a:ea typeface="Lato"/>
                <a:cs typeface="Lato"/>
                <a:sym typeface="Lato"/>
              </a:rPr>
              <a:t>Hashim Musa. (2008). Hati Budi Melayu. Serdang: Penerbit Universiti Putra Malaysia</a:t>
            </a:r>
            <a:endParaRPr sz="2400" b="0" i="0" u="none" strike="noStrike" cap="none">
              <a:solidFill>
                <a:srgbClr val="000000"/>
              </a:solidFill>
              <a:latin typeface="Lato"/>
              <a:ea typeface="Lato"/>
              <a:cs typeface="Lato"/>
              <a:sym typeface="Lato"/>
            </a:endParaRPr>
          </a:p>
          <a:p>
            <a:pPr marL="0" marR="0" lvl="0" indent="0" algn="just" rtl="0">
              <a:lnSpc>
                <a:spcPct val="150000"/>
              </a:lnSpc>
              <a:spcBef>
                <a:spcPts val="0"/>
              </a:spcBef>
              <a:spcAft>
                <a:spcPts val="0"/>
              </a:spcAft>
              <a:buClr>
                <a:srgbClr val="858585"/>
              </a:buClr>
              <a:buSzPts val="1600"/>
              <a:buFont typeface="Roboto"/>
              <a:buNone/>
            </a:pPr>
            <a:r>
              <a:rPr lang="en-MY" sz="2400" b="0" i="0" u="none" strike="noStrike" cap="none">
                <a:solidFill>
                  <a:srgbClr val="000000"/>
                </a:solidFill>
                <a:latin typeface="Lato"/>
                <a:ea typeface="Lato"/>
                <a:cs typeface="Lato"/>
                <a:sym typeface="Lato"/>
              </a:rPr>
              <a:t>Rais Yatim. Fahami, Halusi Pembudayaan dan Jati Diri. </a:t>
            </a:r>
            <a:r>
              <a:rPr lang="en-MY" sz="2400" b="0" i="0" u="sng" strike="noStrike" cap="none">
                <a:solidFill>
                  <a:srgbClr val="000000"/>
                </a:solidFill>
                <a:latin typeface="Lato"/>
                <a:ea typeface="Lato"/>
                <a:cs typeface="Lato"/>
                <a:sym typeface="Lato"/>
                <a:hlinkClick r:id="rId3">
                  <a:extLst>
                    <a:ext uri="{A12FA001-AC4F-418D-AE19-62706E023703}">
                      <ahyp:hlinkClr xmlns:ahyp="http://schemas.microsoft.com/office/drawing/2018/hyperlinkcolor" val="tx"/>
                    </a:ext>
                  </a:extLst>
                </a:hlinkClick>
              </a:rPr>
              <a:t>https://www.kkmm.gov.my/foto/65-bahankpkk/dokumen/498-pembudayaan-dan-jati-diri</a:t>
            </a:r>
            <a:endParaRPr sz="2400" b="0" i="0" u="none" strike="noStrike" cap="none">
              <a:solidFill>
                <a:srgbClr val="000000"/>
              </a:solidFill>
              <a:latin typeface="Lato"/>
              <a:ea typeface="Lato"/>
              <a:cs typeface="Lato"/>
              <a:sym typeface="Lato"/>
            </a:endParaRPr>
          </a:p>
          <a:p>
            <a:pPr marL="0" marR="0" lvl="0" indent="0" algn="just" rtl="0">
              <a:lnSpc>
                <a:spcPct val="150000"/>
              </a:lnSpc>
              <a:spcBef>
                <a:spcPts val="0"/>
              </a:spcBef>
              <a:spcAft>
                <a:spcPts val="0"/>
              </a:spcAft>
              <a:buClr>
                <a:srgbClr val="858585"/>
              </a:buClr>
              <a:buSzPts val="1600"/>
              <a:buFont typeface="Roboto"/>
              <a:buNone/>
            </a:pPr>
            <a:r>
              <a:rPr lang="en-MY" sz="2400" b="0" i="0" u="none" strike="noStrike" cap="none">
                <a:solidFill>
                  <a:srgbClr val="000000"/>
                </a:solidFill>
                <a:latin typeface="Lato"/>
                <a:ea typeface="Lato"/>
                <a:cs typeface="Lato"/>
                <a:sym typeface="Lato"/>
              </a:rPr>
              <a:t>Mohd. Yusof Osman (Pnyt.) Jati Diri Kebangsaan Manhaj Islam Hadhari. Bangi: Institut Islam Hadhari</a:t>
            </a:r>
            <a:endParaRPr sz="2400" b="0" i="0" u="none" strike="noStrike" cap="none">
              <a:solidFill>
                <a:srgbClr val="000000"/>
              </a:solidFill>
              <a:latin typeface="Lato"/>
              <a:ea typeface="Lato"/>
              <a:cs typeface="Lato"/>
              <a:sym typeface="Lato"/>
            </a:endParaRPr>
          </a:p>
          <a:p>
            <a:pPr marL="0" marR="0" lvl="0" indent="0" algn="just" rtl="0">
              <a:lnSpc>
                <a:spcPct val="150000"/>
              </a:lnSpc>
              <a:spcBef>
                <a:spcPts val="0"/>
              </a:spcBef>
              <a:spcAft>
                <a:spcPts val="0"/>
              </a:spcAft>
              <a:buClr>
                <a:srgbClr val="858585"/>
              </a:buClr>
              <a:buSzPts val="1600"/>
              <a:buFont typeface="Roboto"/>
              <a:buNone/>
            </a:pPr>
            <a:r>
              <a:rPr lang="en-MY" sz="2400" b="0" i="0" u="none" strike="noStrike" cap="none">
                <a:solidFill>
                  <a:srgbClr val="000000"/>
                </a:solidFill>
                <a:latin typeface="Lato"/>
                <a:ea typeface="Lato"/>
                <a:cs typeface="Lato"/>
                <a:sym typeface="Lato"/>
              </a:rPr>
              <a:t>Siddiq Fadzil (2009). Jati Diri dan Psikik Melayu. Kajang: Kolej Dar al-Hikmah.</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858585"/>
              </a:buClr>
              <a:buSzPts val="1600"/>
              <a:buFont typeface="Roboto"/>
              <a:buNone/>
            </a:pPr>
            <a:r>
              <a:rPr lang="en-MY" sz="2400" b="0" i="0" u="none" strike="noStrike" cap="none">
                <a:solidFill>
                  <a:srgbClr val="000000"/>
                </a:solidFill>
                <a:latin typeface="Lato"/>
                <a:ea typeface="Lato"/>
                <a:cs typeface="Lato"/>
                <a:sym typeface="Lato"/>
              </a:rPr>
              <a:t>.</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858585"/>
              </a:buClr>
              <a:buSzPts val="1600"/>
              <a:buFont typeface="Roboto"/>
              <a:buNone/>
            </a:pPr>
            <a:r>
              <a:rPr lang="en-MY" sz="2400" b="0" i="0" u="none" strike="noStrike" cap="none">
                <a:solidFill>
                  <a:srgbClr val="000000"/>
                </a:solidFill>
                <a:latin typeface="Lato"/>
                <a:ea typeface="Lato"/>
                <a:cs typeface="Lato"/>
                <a:sym typeface="Lato"/>
              </a:rPr>
              <a:t>.</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858585"/>
              </a:buClr>
              <a:buSzPts val="1600"/>
              <a:buFont typeface="Roboto"/>
              <a:buNone/>
            </a:pPr>
            <a:r>
              <a:rPr lang="en-MY" sz="2400" b="0" i="0" u="none" strike="noStrike" cap="none">
                <a:solidFill>
                  <a:srgbClr val="000000"/>
                </a:solidFill>
                <a:latin typeface="Lato"/>
                <a:ea typeface="Lato"/>
                <a:cs typeface="Lato"/>
                <a:sym typeface="Lato"/>
              </a:rPr>
              <a:t>.</a:t>
            </a:r>
            <a:endParaRPr sz="2400" b="0" i="0" u="none" strike="noStrike" cap="none">
              <a:solidFill>
                <a:srgbClr val="000000"/>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pic>
        <p:nvPicPr>
          <p:cNvPr id="851" name="Google Shape;851;p33" descr="A picture containing outdoor, sky, building, grass&#10;&#10;Description automatically generated"/>
          <p:cNvPicPr preferRelativeResize="0">
            <a:picLocks noGrp="1"/>
          </p:cNvPicPr>
          <p:nvPr>
            <p:ph type="pic" idx="2"/>
          </p:nvPr>
        </p:nvPicPr>
        <p:blipFill rotWithShape="1">
          <a:blip r:embed="rId3">
            <a:alphaModFix/>
          </a:blip>
          <a:srcRect/>
          <a:stretch/>
        </p:blipFill>
        <p:spPr>
          <a:xfrm>
            <a:off x="0" y="0"/>
            <a:ext cx="7645186" cy="6861429"/>
          </a:xfrm>
          <a:prstGeom prst="rect">
            <a:avLst/>
          </a:prstGeom>
          <a:noFill/>
          <a:ln>
            <a:noFill/>
          </a:ln>
        </p:spPr>
      </p:pic>
      <p:sp>
        <p:nvSpPr>
          <p:cNvPr id="852" name="Google Shape;852;p33"/>
          <p:cNvSpPr txBox="1"/>
          <p:nvPr/>
        </p:nvSpPr>
        <p:spPr>
          <a:xfrm>
            <a:off x="7230171" y="1951631"/>
            <a:ext cx="4511452" cy="176358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4800"/>
              <a:buFont typeface="Arial"/>
              <a:buNone/>
            </a:pPr>
            <a:r>
              <a:rPr lang="en-MY" sz="4800" b="1" i="0" u="none" strike="noStrike" cap="none">
                <a:solidFill>
                  <a:schemeClr val="lt1"/>
                </a:solidFill>
                <a:latin typeface="Lato"/>
                <a:ea typeface="Lato"/>
                <a:cs typeface="Lato"/>
                <a:sym typeface="Lato"/>
              </a:rPr>
              <a:t>TERIMA KASIH</a:t>
            </a:r>
            <a:endParaRPr sz="1400" b="0" i="0" u="none" strike="noStrike" cap="none">
              <a:solidFill>
                <a:srgbClr val="000000"/>
              </a:solidFill>
              <a:latin typeface="Arial"/>
              <a:ea typeface="Arial"/>
              <a:cs typeface="Arial"/>
              <a:sym typeface="Arial"/>
            </a:endParaRPr>
          </a:p>
        </p:txBody>
      </p:sp>
      <p:pic>
        <p:nvPicPr>
          <p:cNvPr id="853" name="Google Shape;853;p33"/>
          <p:cNvPicPr preferRelativeResize="0"/>
          <p:nvPr/>
        </p:nvPicPr>
        <p:blipFill rotWithShape="1">
          <a:blip r:embed="rId4">
            <a:alphaModFix/>
          </a:blip>
          <a:srcRect/>
          <a:stretch/>
        </p:blipFill>
        <p:spPr>
          <a:xfrm>
            <a:off x="10308800" y="5785990"/>
            <a:ext cx="392887" cy="392887"/>
          </a:xfrm>
          <a:prstGeom prst="rect">
            <a:avLst/>
          </a:prstGeom>
          <a:noFill/>
          <a:ln>
            <a:noFill/>
          </a:ln>
        </p:spPr>
      </p:pic>
      <p:pic>
        <p:nvPicPr>
          <p:cNvPr id="854" name="Google Shape;854;p33"/>
          <p:cNvPicPr preferRelativeResize="0"/>
          <p:nvPr/>
        </p:nvPicPr>
        <p:blipFill rotWithShape="1">
          <a:blip r:embed="rId5">
            <a:alphaModFix/>
          </a:blip>
          <a:srcRect/>
          <a:stretch/>
        </p:blipFill>
        <p:spPr>
          <a:xfrm>
            <a:off x="9825030" y="5785990"/>
            <a:ext cx="392887" cy="392887"/>
          </a:xfrm>
          <a:prstGeom prst="rect">
            <a:avLst/>
          </a:prstGeom>
          <a:noFill/>
          <a:ln>
            <a:noFill/>
          </a:ln>
        </p:spPr>
      </p:pic>
      <p:pic>
        <p:nvPicPr>
          <p:cNvPr id="855" name="Google Shape;855;p33"/>
          <p:cNvPicPr preferRelativeResize="0"/>
          <p:nvPr/>
        </p:nvPicPr>
        <p:blipFill rotWithShape="1">
          <a:blip r:embed="rId6">
            <a:alphaModFix/>
          </a:blip>
          <a:srcRect/>
          <a:stretch/>
        </p:blipFill>
        <p:spPr>
          <a:xfrm>
            <a:off x="9337181" y="5788338"/>
            <a:ext cx="396963" cy="396963"/>
          </a:xfrm>
          <a:prstGeom prst="rect">
            <a:avLst/>
          </a:prstGeom>
          <a:noFill/>
          <a:ln>
            <a:noFill/>
          </a:ln>
        </p:spPr>
      </p:pic>
      <p:pic>
        <p:nvPicPr>
          <p:cNvPr id="856" name="Google Shape;856;p33"/>
          <p:cNvPicPr preferRelativeResize="0"/>
          <p:nvPr/>
        </p:nvPicPr>
        <p:blipFill rotWithShape="1">
          <a:blip r:embed="rId7">
            <a:alphaModFix/>
          </a:blip>
          <a:srcRect/>
          <a:stretch/>
        </p:blipFill>
        <p:spPr>
          <a:xfrm>
            <a:off x="8369641" y="5785990"/>
            <a:ext cx="392887" cy="392887"/>
          </a:xfrm>
          <a:prstGeom prst="rect">
            <a:avLst/>
          </a:prstGeom>
          <a:noFill/>
          <a:ln>
            <a:noFill/>
          </a:ln>
        </p:spPr>
      </p:pic>
      <p:pic>
        <p:nvPicPr>
          <p:cNvPr id="857" name="Google Shape;857;p33"/>
          <p:cNvPicPr preferRelativeResize="0"/>
          <p:nvPr/>
        </p:nvPicPr>
        <p:blipFill rotWithShape="1">
          <a:blip r:embed="rId8">
            <a:alphaModFix/>
          </a:blip>
          <a:srcRect/>
          <a:stretch/>
        </p:blipFill>
        <p:spPr>
          <a:xfrm>
            <a:off x="8853411" y="5785990"/>
            <a:ext cx="392887" cy="392887"/>
          </a:xfrm>
          <a:prstGeom prst="rect">
            <a:avLst/>
          </a:prstGeom>
          <a:noFill/>
          <a:ln>
            <a:noFill/>
          </a:ln>
        </p:spPr>
      </p:pic>
      <p:sp>
        <p:nvSpPr>
          <p:cNvPr id="858" name="Google Shape;858;p33"/>
          <p:cNvSpPr txBox="1"/>
          <p:nvPr/>
        </p:nvSpPr>
        <p:spPr>
          <a:xfrm>
            <a:off x="7136987" y="5197713"/>
            <a:ext cx="4730605" cy="319346"/>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MY" sz="1800" b="0" i="0" u="none" strike="noStrike" cap="none">
                <a:solidFill>
                  <a:schemeClr val="lt1"/>
                </a:solidFill>
                <a:latin typeface="Lato"/>
                <a:ea typeface="Lato"/>
                <a:cs typeface="Lato"/>
                <a:sym typeface="Lato"/>
              </a:rPr>
              <a:t>www.utm.my</a:t>
            </a:r>
            <a:endParaRPr sz="1800" b="0" i="0" u="none" strike="noStrike" cap="none">
              <a:solidFill>
                <a:schemeClr val="lt1"/>
              </a:solidFill>
              <a:latin typeface="Lato"/>
              <a:ea typeface="Lato"/>
              <a:cs typeface="Lato"/>
              <a:sym typeface="Lato"/>
            </a:endParaRPr>
          </a:p>
        </p:txBody>
      </p:sp>
      <p:sp>
        <p:nvSpPr>
          <p:cNvPr id="859" name="Google Shape;859;p33"/>
          <p:cNvSpPr txBox="1"/>
          <p:nvPr/>
        </p:nvSpPr>
        <p:spPr>
          <a:xfrm>
            <a:off x="7136987" y="4916078"/>
            <a:ext cx="4730605" cy="319346"/>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MY" sz="1400" b="0" i="0" u="none" strike="noStrike" cap="none">
                <a:solidFill>
                  <a:schemeClr val="lt1"/>
                </a:solidFill>
                <a:latin typeface="Lato"/>
                <a:ea typeface="Lato"/>
                <a:cs typeface="Lato"/>
                <a:sym typeface="Lato"/>
              </a:rPr>
              <a:t>In the Name of God for Mankind</a:t>
            </a:r>
            <a:endParaRPr sz="1400" b="0" i="0" u="none" strike="noStrike" cap="none">
              <a:solidFill>
                <a:schemeClr val="lt1"/>
              </a:solidFill>
              <a:latin typeface="Lato"/>
              <a:ea typeface="Lato"/>
              <a:cs typeface="Lato"/>
              <a:sym typeface="Lato"/>
            </a:endParaRPr>
          </a:p>
        </p:txBody>
      </p:sp>
      <p:pic>
        <p:nvPicPr>
          <p:cNvPr id="860" name="Google Shape;860;p33" descr="A black and white logo&#10;&#10;Description automatically generated with low confidence"/>
          <p:cNvPicPr preferRelativeResize="0"/>
          <p:nvPr/>
        </p:nvPicPr>
        <p:blipFill rotWithShape="1">
          <a:blip r:embed="rId9">
            <a:alphaModFix/>
          </a:blip>
          <a:srcRect/>
          <a:stretch/>
        </p:blipFill>
        <p:spPr>
          <a:xfrm>
            <a:off x="8516582" y="4092848"/>
            <a:ext cx="1883012" cy="63951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
          <p:cNvSpPr txBox="1"/>
          <p:nvPr/>
        </p:nvSpPr>
        <p:spPr>
          <a:xfrm>
            <a:off x="6272981" y="1911468"/>
            <a:ext cx="5373587" cy="4197584"/>
          </a:xfrm>
          <a:prstGeom prst="rect">
            <a:avLst/>
          </a:prstGeom>
          <a:noFill/>
          <a:ln>
            <a:noFill/>
          </a:ln>
        </p:spPr>
        <p:txBody>
          <a:bodyPr spcFirstLastPara="1" wrap="square" lIns="91425" tIns="45700" rIns="91425" bIns="45700" anchor="t" anchorCtr="0">
            <a:spAutoFit/>
          </a:bodyPr>
          <a:lstStyle/>
          <a:p>
            <a:pPr marL="0" marR="0" lvl="0" indent="0" algn="just" rtl="0">
              <a:lnSpc>
                <a:spcPct val="114000"/>
              </a:lnSpc>
              <a:spcBef>
                <a:spcPts val="0"/>
              </a:spcBef>
              <a:spcAft>
                <a:spcPts val="0"/>
              </a:spcAft>
              <a:buClr>
                <a:srgbClr val="858585"/>
              </a:buClr>
              <a:buSzPts val="1600"/>
              <a:buFont typeface="Roboto"/>
              <a:buNone/>
            </a:pPr>
            <a:r>
              <a:rPr lang="en-MY" sz="1800" b="0" i="0" u="none" strike="noStrike" cap="none" dirty="0" err="1">
                <a:solidFill>
                  <a:srgbClr val="000000"/>
                </a:solidFill>
                <a:latin typeface="Arial"/>
                <a:ea typeface="Arial"/>
                <a:cs typeface="Arial"/>
                <a:sym typeface="Arial"/>
              </a:rPr>
              <a:t>Kursus</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ini</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merangkumi</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konsep</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asas</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rasuah</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termasuk</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nilai</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integriti</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antirasuah</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bentuk</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perlakuan</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rasuah</a:t>
            </a:r>
            <a:r>
              <a:rPr lang="en-MY" sz="1800" b="0" i="0" u="none" strike="noStrike" cap="none" dirty="0">
                <a:solidFill>
                  <a:srgbClr val="000000"/>
                </a:solidFill>
                <a:latin typeface="Arial"/>
                <a:ea typeface="Arial"/>
                <a:cs typeface="Arial"/>
                <a:sym typeface="Arial"/>
              </a:rPr>
              <a:t>, salah </a:t>
            </a:r>
            <a:r>
              <a:rPr lang="en-MY" sz="1800" b="0" i="0" u="none" strike="noStrike" cap="none" dirty="0" err="1">
                <a:solidFill>
                  <a:srgbClr val="000000"/>
                </a:solidFill>
                <a:latin typeface="Arial"/>
                <a:ea typeface="Arial"/>
                <a:cs typeface="Arial"/>
                <a:sym typeface="Arial"/>
              </a:rPr>
              <a:t>guna</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kuasa</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dalam</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aktiviti</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seharian</a:t>
            </a:r>
            <a:r>
              <a:rPr lang="en-MY" sz="1800" b="0" i="0" u="none" strike="noStrike" cap="none" dirty="0">
                <a:solidFill>
                  <a:srgbClr val="000000"/>
                </a:solidFill>
                <a:latin typeface="Arial"/>
                <a:ea typeface="Arial"/>
                <a:cs typeface="Arial"/>
                <a:sym typeface="Arial"/>
              </a:rPr>
              <a:t> dan </a:t>
            </a:r>
            <a:r>
              <a:rPr lang="en-MY" sz="1800" b="0" i="0" u="none" strike="noStrike" cap="none" dirty="0" err="1">
                <a:solidFill>
                  <a:srgbClr val="000000"/>
                </a:solidFill>
                <a:latin typeface="Arial"/>
                <a:ea typeface="Arial"/>
                <a:cs typeface="Arial"/>
                <a:sym typeface="Arial"/>
              </a:rPr>
              <a:t>organisasi</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serta</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kaedah</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pencegahan</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rasuah</a:t>
            </a:r>
            <a:r>
              <a:rPr lang="en-MY" sz="1800" b="0" i="0" u="none" strike="noStrike" cap="none" dirty="0">
                <a:solidFill>
                  <a:srgbClr val="000000"/>
                </a:solidFill>
                <a:latin typeface="Arial"/>
                <a:ea typeface="Arial"/>
                <a:cs typeface="Arial"/>
                <a:sym typeface="Arial"/>
              </a:rPr>
              <a:t>. Kes </a:t>
            </a:r>
            <a:r>
              <a:rPr lang="en-MY" sz="1800" b="0" i="0" u="none" strike="noStrike" cap="none" dirty="0" err="1">
                <a:solidFill>
                  <a:srgbClr val="000000"/>
                </a:solidFill>
                <a:latin typeface="Arial"/>
                <a:ea typeface="Arial"/>
                <a:cs typeface="Arial"/>
                <a:sym typeface="Arial"/>
              </a:rPr>
              <a:t>berkaitan</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rasuah</a:t>
            </a:r>
            <a:r>
              <a:rPr lang="en-MY" sz="1800" b="0" i="0" u="none" strike="noStrike" cap="none" dirty="0">
                <a:solidFill>
                  <a:srgbClr val="000000"/>
                </a:solidFill>
                <a:latin typeface="Arial"/>
                <a:ea typeface="Arial"/>
                <a:cs typeface="Arial"/>
                <a:sym typeface="Arial"/>
              </a:rPr>
              <a:t> juga </a:t>
            </a:r>
            <a:r>
              <a:rPr lang="en-MY" sz="1800" b="0" i="0" u="none" strike="noStrike" cap="none" dirty="0" err="1">
                <a:solidFill>
                  <a:srgbClr val="000000"/>
                </a:solidFill>
                <a:latin typeface="Arial"/>
                <a:ea typeface="Arial"/>
                <a:cs typeface="Arial"/>
                <a:sym typeface="Arial"/>
              </a:rPr>
              <a:t>dibincangkan</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Kaedah</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pengajaran</a:t>
            </a:r>
            <a:r>
              <a:rPr lang="en-MY" sz="1800" b="0" i="0" u="none" strike="noStrike" cap="none" dirty="0">
                <a:solidFill>
                  <a:srgbClr val="000000"/>
                </a:solidFill>
                <a:latin typeface="Arial"/>
                <a:ea typeface="Arial"/>
                <a:cs typeface="Arial"/>
                <a:sym typeface="Arial"/>
              </a:rPr>
              <a:t> dan </a:t>
            </a:r>
            <a:r>
              <a:rPr lang="en-MY" sz="1800" b="0" i="0" u="none" strike="noStrike" cap="none" dirty="0" err="1">
                <a:solidFill>
                  <a:srgbClr val="000000"/>
                </a:solidFill>
                <a:latin typeface="Arial"/>
                <a:ea typeface="Arial"/>
                <a:cs typeface="Arial"/>
                <a:sym typeface="Arial"/>
              </a:rPr>
              <a:t>pembelajaran</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dilaksanakan</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dalam</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bentuk</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pembelajaran</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berdasarkan</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pengalaman</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melalui</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aktiviti</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individu</a:t>
            </a:r>
            <a:r>
              <a:rPr lang="en-MY" sz="1800" b="0" i="0" u="none" strike="noStrike" cap="none" dirty="0">
                <a:solidFill>
                  <a:srgbClr val="000000"/>
                </a:solidFill>
                <a:latin typeface="Arial"/>
                <a:ea typeface="Arial"/>
                <a:cs typeface="Arial"/>
                <a:sym typeface="Arial"/>
              </a:rPr>
              <a:t> dan </a:t>
            </a:r>
            <a:r>
              <a:rPr lang="en-MY" sz="1800" b="0" i="0" u="none" strike="noStrike" cap="none" dirty="0" err="1">
                <a:solidFill>
                  <a:srgbClr val="000000"/>
                </a:solidFill>
                <a:latin typeface="Arial"/>
                <a:ea typeface="Arial"/>
                <a:cs typeface="Arial"/>
                <a:sym typeface="Arial"/>
              </a:rPr>
              <a:t>kumpulan</a:t>
            </a:r>
            <a:r>
              <a:rPr lang="en-MY" sz="1800" b="0" i="0" u="none" strike="noStrike" cap="none" dirty="0">
                <a:solidFill>
                  <a:srgbClr val="000000"/>
                </a:solidFill>
                <a:latin typeface="Arial"/>
                <a:ea typeface="Arial"/>
                <a:cs typeface="Arial"/>
                <a:sym typeface="Arial"/>
              </a:rPr>
              <a:t>. Pada </a:t>
            </a:r>
            <a:r>
              <a:rPr lang="en-MY" sz="1800" b="0" i="0" u="none" strike="noStrike" cap="none" dirty="0" err="1">
                <a:solidFill>
                  <a:srgbClr val="000000"/>
                </a:solidFill>
                <a:latin typeface="Arial"/>
                <a:ea typeface="Arial"/>
                <a:cs typeface="Arial"/>
                <a:sym typeface="Arial"/>
              </a:rPr>
              <a:t>akhir</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kursus</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ini</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pelajar</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dapat</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memahami</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amalan</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integriti</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konsep</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rasuah</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antirasuah</a:t>
            </a:r>
            <a:r>
              <a:rPr lang="en-MY" sz="1800" b="0" i="0" u="none" strike="noStrike" cap="none" dirty="0">
                <a:solidFill>
                  <a:srgbClr val="000000"/>
                </a:solidFill>
                <a:latin typeface="Arial"/>
                <a:ea typeface="Arial"/>
                <a:cs typeface="Arial"/>
                <a:sym typeface="Arial"/>
              </a:rPr>
              <a:t> dan salah </a:t>
            </a:r>
            <a:r>
              <a:rPr lang="en-MY" sz="1800" b="0" i="0" u="none" strike="noStrike" cap="none" dirty="0" err="1">
                <a:solidFill>
                  <a:srgbClr val="000000"/>
                </a:solidFill>
                <a:latin typeface="Arial"/>
                <a:ea typeface="Arial"/>
                <a:cs typeface="Arial"/>
                <a:sym typeface="Arial"/>
              </a:rPr>
              <a:t>guna</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kuasa</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serta</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pencegahan</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rasuah</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dalam</a:t>
            </a:r>
            <a:r>
              <a:rPr lang="en-MY" sz="1800" b="0" i="0" u="none" strike="noStrike" cap="none" dirty="0">
                <a:solidFill>
                  <a:srgbClr val="000000"/>
                </a:solidFill>
                <a:latin typeface="Arial"/>
                <a:ea typeface="Arial"/>
                <a:cs typeface="Arial"/>
                <a:sym typeface="Arial"/>
              </a:rPr>
              <a:t> </a:t>
            </a:r>
            <a:r>
              <a:rPr lang="en-MY" sz="1800" b="0" i="0" u="none" strike="noStrike" cap="none" dirty="0" err="1">
                <a:solidFill>
                  <a:srgbClr val="000000"/>
                </a:solidFill>
                <a:latin typeface="Arial"/>
                <a:ea typeface="Arial"/>
                <a:cs typeface="Arial"/>
                <a:sym typeface="Arial"/>
              </a:rPr>
              <a:t>masyarakat</a:t>
            </a:r>
            <a:r>
              <a:rPr lang="en-MY" sz="1800" b="0" i="0" u="none" strike="noStrike" cap="none" dirty="0">
                <a:solidFill>
                  <a:srgbClr val="000000"/>
                </a:solidFill>
                <a:latin typeface="Arial"/>
                <a:ea typeface="Arial"/>
                <a:cs typeface="Arial"/>
                <a:sym typeface="Arial"/>
              </a:rPr>
              <a:t> dan </a:t>
            </a:r>
            <a:r>
              <a:rPr lang="en-MY" sz="1800" b="0" i="0" u="none" strike="noStrike" cap="none" dirty="0" err="1">
                <a:solidFill>
                  <a:srgbClr val="000000"/>
                </a:solidFill>
                <a:latin typeface="Arial"/>
                <a:ea typeface="Arial"/>
                <a:cs typeface="Arial"/>
                <a:sym typeface="Arial"/>
              </a:rPr>
              <a:t>organisasi</a:t>
            </a:r>
            <a:r>
              <a:rPr lang="en-MY" sz="1800" b="0" i="0" u="none" strike="noStrike" cap="none" dirty="0">
                <a:solidFill>
                  <a:srgbClr val="000000"/>
                </a:solidFill>
                <a:latin typeface="Arial"/>
                <a:ea typeface="Arial"/>
                <a:cs typeface="Arial"/>
                <a:sym typeface="Arial"/>
              </a:rPr>
              <a:t>.</a:t>
            </a:r>
            <a:endParaRPr sz="2400" b="0" i="0" u="none" strike="noStrike" cap="none" dirty="0">
              <a:solidFill>
                <a:srgbClr val="000000"/>
              </a:solidFill>
              <a:latin typeface="Lato"/>
              <a:ea typeface="Lato"/>
              <a:cs typeface="Lato"/>
              <a:sym typeface="Lato"/>
            </a:endParaRPr>
          </a:p>
        </p:txBody>
      </p:sp>
      <p:sp>
        <p:nvSpPr>
          <p:cNvPr id="194" name="Google Shape;194;p2"/>
          <p:cNvSpPr/>
          <p:nvPr/>
        </p:nvSpPr>
        <p:spPr>
          <a:xfrm>
            <a:off x="86627" y="423127"/>
            <a:ext cx="2156059" cy="1771048"/>
          </a:xfrm>
          <a:prstGeom prst="hexagon">
            <a:avLst>
              <a:gd name="adj" fmla="val 25000"/>
              <a:gd name="vf" fmla="val 115470"/>
            </a:avLst>
          </a:prstGeom>
          <a:blipFill rotWithShape="1">
            <a:blip r:embed="rId3">
              <a:alphaModFix/>
            </a:blip>
            <a:stretch>
              <a:fillRect/>
            </a:stretch>
          </a:blipFill>
          <a:ln w="25400" cap="flat" cmpd="sng">
            <a:solidFill>
              <a:srgbClr val="5F19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5" name="Google Shape;195;p2"/>
          <p:cNvSpPr/>
          <p:nvPr/>
        </p:nvSpPr>
        <p:spPr>
          <a:xfrm>
            <a:off x="1846446" y="1308651"/>
            <a:ext cx="2156059" cy="1771048"/>
          </a:xfrm>
          <a:prstGeom prst="hexagon">
            <a:avLst>
              <a:gd name="adj" fmla="val 25000"/>
              <a:gd name="vf" fmla="val 115470"/>
            </a:avLst>
          </a:prstGeom>
          <a:blipFill rotWithShape="1">
            <a:blip r:embed="rId4">
              <a:alphaModFix/>
            </a:blip>
            <a:stretch>
              <a:fillRect/>
            </a:stretch>
          </a:blipFill>
          <a:ln w="25400" cap="flat" cmpd="sng">
            <a:solidFill>
              <a:srgbClr val="5F19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
          <p:cNvSpPr/>
          <p:nvPr/>
        </p:nvSpPr>
        <p:spPr>
          <a:xfrm>
            <a:off x="96252" y="2231072"/>
            <a:ext cx="2156059" cy="1771048"/>
          </a:xfrm>
          <a:prstGeom prst="hexagon">
            <a:avLst>
              <a:gd name="adj" fmla="val 25000"/>
              <a:gd name="vf" fmla="val 115470"/>
            </a:avLst>
          </a:prstGeom>
          <a:blipFill rotWithShape="1">
            <a:blip r:embed="rId5">
              <a:alphaModFix/>
            </a:blip>
            <a:stretch>
              <a:fillRect/>
            </a:stretch>
          </a:blipFill>
          <a:ln w="25400" cap="flat" cmpd="sng">
            <a:solidFill>
              <a:srgbClr val="5F19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7" name="Google Shape;197;p2"/>
          <p:cNvSpPr/>
          <p:nvPr/>
        </p:nvSpPr>
        <p:spPr>
          <a:xfrm>
            <a:off x="1856071" y="3135846"/>
            <a:ext cx="2156059" cy="1771048"/>
          </a:xfrm>
          <a:prstGeom prst="hexagon">
            <a:avLst>
              <a:gd name="adj" fmla="val 25000"/>
              <a:gd name="vf" fmla="val 115470"/>
            </a:avLst>
          </a:prstGeom>
          <a:blipFill rotWithShape="1">
            <a:blip r:embed="rId6">
              <a:alphaModFix/>
            </a:blip>
            <a:stretch>
              <a:fillRect/>
            </a:stretch>
          </a:blipFill>
          <a:ln w="25400" cap="flat" cmpd="sng">
            <a:solidFill>
              <a:srgbClr val="5F19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8" name="Google Shape;198;p2"/>
          <p:cNvSpPr/>
          <p:nvPr/>
        </p:nvSpPr>
        <p:spPr>
          <a:xfrm>
            <a:off x="96251" y="4058267"/>
            <a:ext cx="2156059" cy="1771048"/>
          </a:xfrm>
          <a:prstGeom prst="hexagon">
            <a:avLst>
              <a:gd name="adj" fmla="val 25000"/>
              <a:gd name="vf" fmla="val 115470"/>
            </a:avLst>
          </a:prstGeom>
          <a:blipFill rotWithShape="1">
            <a:blip r:embed="rId7">
              <a:alphaModFix/>
            </a:blip>
            <a:stretch>
              <a:fillRect/>
            </a:stretch>
          </a:blipFill>
          <a:ln w="25400" cap="flat" cmpd="sng">
            <a:solidFill>
              <a:srgbClr val="5F19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9" name="Google Shape;199;p2"/>
          <p:cNvSpPr/>
          <p:nvPr/>
        </p:nvSpPr>
        <p:spPr>
          <a:xfrm>
            <a:off x="1846445" y="4962482"/>
            <a:ext cx="2156059" cy="1771048"/>
          </a:xfrm>
          <a:prstGeom prst="hexagon">
            <a:avLst>
              <a:gd name="adj" fmla="val 25000"/>
              <a:gd name="vf" fmla="val 115470"/>
            </a:avLst>
          </a:prstGeom>
          <a:blipFill rotWithShape="1">
            <a:blip r:embed="rId8">
              <a:alphaModFix/>
            </a:blip>
            <a:stretch>
              <a:fillRect/>
            </a:stretch>
          </a:blipFill>
          <a:ln w="25400" cap="flat" cmpd="sng">
            <a:solidFill>
              <a:srgbClr val="5F19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0" name="Google Shape;200;p2"/>
          <p:cNvSpPr/>
          <p:nvPr/>
        </p:nvSpPr>
        <p:spPr>
          <a:xfrm>
            <a:off x="3614285" y="2218419"/>
            <a:ext cx="2156059" cy="1771048"/>
          </a:xfrm>
          <a:prstGeom prst="hexagon">
            <a:avLst>
              <a:gd name="adj" fmla="val 25000"/>
              <a:gd name="vf" fmla="val 115470"/>
            </a:avLst>
          </a:prstGeom>
          <a:blipFill rotWithShape="1">
            <a:blip r:embed="rId9">
              <a:alphaModFix/>
            </a:blip>
            <a:stretch>
              <a:fillRect/>
            </a:stretch>
          </a:blipFill>
          <a:ln w="25400" cap="flat" cmpd="sng">
            <a:solidFill>
              <a:srgbClr val="5F19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1" name="Google Shape;201;p2"/>
          <p:cNvSpPr/>
          <p:nvPr/>
        </p:nvSpPr>
        <p:spPr>
          <a:xfrm>
            <a:off x="3621506" y="4043648"/>
            <a:ext cx="2156059" cy="1771048"/>
          </a:xfrm>
          <a:prstGeom prst="hexagon">
            <a:avLst>
              <a:gd name="adj" fmla="val 25000"/>
              <a:gd name="vf" fmla="val 115470"/>
            </a:avLst>
          </a:prstGeom>
          <a:blipFill rotWithShape="1">
            <a:blip r:embed="rId10">
              <a:alphaModFix/>
            </a:blip>
            <a:stretch>
              <a:fillRect/>
            </a:stretch>
          </a:blipFill>
          <a:ln w="25400" cap="flat" cmpd="sng">
            <a:solidFill>
              <a:srgbClr val="5F19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
          <p:cNvSpPr txBox="1"/>
          <p:nvPr/>
        </p:nvSpPr>
        <p:spPr>
          <a:xfrm>
            <a:off x="4359964" y="277792"/>
            <a:ext cx="7364423" cy="675224"/>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10101"/>
              </a:buClr>
              <a:buSzPts val="2600"/>
              <a:buFont typeface="Roboto Medium"/>
              <a:buNone/>
            </a:pPr>
            <a:r>
              <a:rPr lang="en-MY" sz="3600" b="1" i="0" u="none" strike="noStrike" cap="none">
                <a:solidFill>
                  <a:srgbClr val="010101"/>
                </a:solidFill>
                <a:latin typeface="Lato"/>
                <a:ea typeface="Lato"/>
                <a:cs typeface="Lato"/>
                <a:sym typeface="Lato"/>
              </a:rPr>
              <a:t>SINOPSIS MODUL</a:t>
            </a:r>
            <a:endParaRPr sz="3600" b="1" i="0" u="none" strike="noStrike" cap="none">
              <a:solidFill>
                <a:srgbClr val="01010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66"/>
          <p:cNvSpPr txBox="1">
            <a:spLocks noGrp="1"/>
          </p:cNvSpPr>
          <p:nvPr>
            <p:ph type="sldNum" idx="12"/>
          </p:nvPr>
        </p:nvSpPr>
        <p:spPr>
          <a:xfrm>
            <a:off x="11561694" y="6603639"/>
            <a:ext cx="756421" cy="3213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200"/>
              <a:buNone/>
            </a:pPr>
            <a:fld id="{00000000-1234-1234-1234-123412341234}" type="slidenum">
              <a:rPr lang="en-MY"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
        <p:nvSpPr>
          <p:cNvPr id="208" name="Google Shape;208;p66"/>
          <p:cNvSpPr txBox="1"/>
          <p:nvPr/>
        </p:nvSpPr>
        <p:spPr>
          <a:xfrm>
            <a:off x="1887109" y="677528"/>
            <a:ext cx="8417782" cy="675224"/>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10101"/>
              </a:buClr>
              <a:buSzPts val="2600"/>
              <a:buFont typeface="Roboto Medium"/>
              <a:buNone/>
            </a:pPr>
            <a:r>
              <a:rPr lang="en-MY" sz="4000" b="1" i="0" u="none" strike="noStrike" cap="none" dirty="0">
                <a:solidFill>
                  <a:srgbClr val="010101"/>
                </a:solidFill>
                <a:latin typeface="Lato"/>
                <a:ea typeface="Lato"/>
                <a:cs typeface="Lato"/>
                <a:sym typeface="Lato"/>
              </a:rPr>
              <a:t>HASIL PEMBELAJARAN MODUL</a:t>
            </a:r>
            <a:endParaRPr sz="4000" b="1" i="0" u="none" strike="noStrike" cap="none" dirty="0">
              <a:solidFill>
                <a:srgbClr val="010101"/>
              </a:solidFill>
              <a:latin typeface="Lato"/>
              <a:ea typeface="Lato"/>
              <a:cs typeface="Lato"/>
              <a:sym typeface="Lato"/>
            </a:endParaRPr>
          </a:p>
        </p:txBody>
      </p:sp>
      <p:sp>
        <p:nvSpPr>
          <p:cNvPr id="209" name="Google Shape;209;p66"/>
          <p:cNvSpPr/>
          <p:nvPr/>
        </p:nvSpPr>
        <p:spPr>
          <a:xfrm>
            <a:off x="3339398" y="2810563"/>
            <a:ext cx="7016924" cy="718145"/>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MY" sz="2000" b="0" i="0" u="none" strike="noStrike" cap="none" dirty="0" err="1">
                <a:solidFill>
                  <a:srgbClr val="000000"/>
                </a:solidFill>
                <a:latin typeface="Arial"/>
                <a:ea typeface="Arial"/>
                <a:cs typeface="Arial"/>
                <a:sym typeface="Arial"/>
              </a:rPr>
              <a:t>Pelajar</a:t>
            </a:r>
            <a:r>
              <a:rPr lang="en-MY" sz="2000" b="0" i="0" u="none" strike="noStrike" cap="none" dirty="0">
                <a:solidFill>
                  <a:srgbClr val="000000"/>
                </a:solidFill>
                <a:latin typeface="Arial"/>
                <a:ea typeface="Arial"/>
                <a:cs typeface="Arial"/>
                <a:sym typeface="Arial"/>
              </a:rPr>
              <a:t> </a:t>
            </a:r>
            <a:r>
              <a:rPr lang="en-MY" sz="2000" b="0" i="0" u="none" strike="noStrike" cap="none" dirty="0" err="1">
                <a:solidFill>
                  <a:srgbClr val="000000"/>
                </a:solidFill>
                <a:latin typeface="Arial"/>
                <a:ea typeface="Arial"/>
                <a:cs typeface="Arial"/>
                <a:sym typeface="Arial"/>
              </a:rPr>
              <a:t>berupaya</a:t>
            </a:r>
            <a:r>
              <a:rPr lang="en-MY" sz="2000" b="0" i="0" u="none" strike="noStrike" cap="none" dirty="0">
                <a:solidFill>
                  <a:srgbClr val="000000"/>
                </a:solidFill>
                <a:latin typeface="Arial"/>
                <a:ea typeface="Arial"/>
                <a:cs typeface="Arial"/>
                <a:sym typeface="Arial"/>
              </a:rPr>
              <a:t> </a:t>
            </a:r>
            <a:r>
              <a:rPr lang="en-MY" sz="2000" b="0" i="0" u="none" strike="noStrike" cap="none" dirty="0" err="1">
                <a:solidFill>
                  <a:srgbClr val="000000"/>
                </a:solidFill>
                <a:latin typeface="Arial"/>
                <a:ea typeface="Arial"/>
                <a:cs typeface="Arial"/>
                <a:sym typeface="Arial"/>
              </a:rPr>
              <a:t>menghuraikan</a:t>
            </a:r>
            <a:r>
              <a:rPr lang="en-MY" sz="2000" b="0" i="0" u="none" strike="noStrike" cap="none" dirty="0">
                <a:solidFill>
                  <a:srgbClr val="000000"/>
                </a:solidFill>
                <a:latin typeface="Arial"/>
                <a:ea typeface="Arial"/>
                <a:cs typeface="Arial"/>
                <a:sym typeface="Arial"/>
              </a:rPr>
              <a:t> </a:t>
            </a:r>
            <a:r>
              <a:rPr lang="en-MY" sz="2000" b="0" i="0" u="none" strike="noStrike" cap="none" dirty="0" err="1">
                <a:solidFill>
                  <a:srgbClr val="000000"/>
                </a:solidFill>
                <a:latin typeface="Arial"/>
                <a:ea typeface="Arial"/>
                <a:cs typeface="Arial"/>
                <a:sym typeface="Arial"/>
              </a:rPr>
              <a:t>konsep</a:t>
            </a:r>
            <a:r>
              <a:rPr lang="en-MY" sz="2000" b="0" i="0" u="none" strike="noStrike" cap="none" dirty="0">
                <a:solidFill>
                  <a:srgbClr val="000000"/>
                </a:solidFill>
                <a:latin typeface="Arial"/>
                <a:ea typeface="Arial"/>
                <a:cs typeface="Arial"/>
                <a:sym typeface="Arial"/>
              </a:rPr>
              <a:t>, </a:t>
            </a:r>
            <a:r>
              <a:rPr lang="en-MY" sz="2000" b="0" i="0" u="none" strike="noStrike" cap="none" dirty="0" err="1">
                <a:solidFill>
                  <a:srgbClr val="000000"/>
                </a:solidFill>
                <a:latin typeface="Arial"/>
                <a:ea typeface="Arial"/>
                <a:cs typeface="Arial"/>
                <a:sym typeface="Arial"/>
              </a:rPr>
              <a:t>asas-asas</a:t>
            </a:r>
            <a:r>
              <a:rPr lang="en-MY" sz="2000" b="0" i="0" u="none" strike="noStrike" cap="none" dirty="0">
                <a:solidFill>
                  <a:srgbClr val="000000"/>
                </a:solidFill>
                <a:latin typeface="Arial"/>
                <a:ea typeface="Arial"/>
                <a:cs typeface="Arial"/>
                <a:sym typeface="Arial"/>
              </a:rPr>
              <a:t>  </a:t>
            </a:r>
            <a:r>
              <a:rPr lang="en-MY" sz="2000" b="0" i="0" u="none" strike="noStrike" cap="none" dirty="0" err="1">
                <a:solidFill>
                  <a:srgbClr val="000000"/>
                </a:solidFill>
                <a:latin typeface="Arial"/>
                <a:ea typeface="Arial"/>
                <a:cs typeface="Arial"/>
                <a:sym typeface="Arial"/>
              </a:rPr>
              <a:t>serta</a:t>
            </a:r>
            <a:r>
              <a:rPr lang="en-MY" sz="2000" b="0" i="0" u="none" strike="noStrike" cap="none" dirty="0">
                <a:solidFill>
                  <a:srgbClr val="000000"/>
                </a:solidFill>
                <a:latin typeface="Arial"/>
                <a:ea typeface="Arial"/>
                <a:cs typeface="Arial"/>
                <a:sym typeface="Arial"/>
              </a:rPr>
              <a:t> </a:t>
            </a:r>
            <a:r>
              <a:rPr lang="en-MY" sz="2000" b="0" i="0" u="none" strike="noStrike" cap="none" dirty="0" err="1">
                <a:solidFill>
                  <a:srgbClr val="000000"/>
                </a:solidFill>
                <a:latin typeface="Arial"/>
                <a:ea typeface="Arial"/>
                <a:cs typeface="Arial"/>
                <a:sym typeface="Arial"/>
              </a:rPr>
              <a:t>kepentingan</a:t>
            </a:r>
            <a:r>
              <a:rPr lang="en-MY" sz="2000" b="0" i="0" u="none" strike="noStrike" cap="none" dirty="0">
                <a:solidFill>
                  <a:srgbClr val="000000"/>
                </a:solidFill>
                <a:latin typeface="Arial"/>
                <a:ea typeface="Arial"/>
                <a:cs typeface="Arial"/>
                <a:sym typeface="Arial"/>
              </a:rPr>
              <a:t> </a:t>
            </a:r>
            <a:r>
              <a:rPr lang="en-MY" sz="2000" b="0" i="0" u="none" strike="noStrike" cap="none" dirty="0" err="1">
                <a:solidFill>
                  <a:srgbClr val="000000"/>
                </a:solidFill>
                <a:latin typeface="Arial"/>
                <a:ea typeface="Arial"/>
                <a:cs typeface="Arial"/>
                <a:sym typeface="Arial"/>
              </a:rPr>
              <a:t>nilai</a:t>
            </a:r>
            <a:r>
              <a:rPr lang="en-MY" sz="2000" b="0" i="0" u="none" strike="noStrike" cap="none" dirty="0">
                <a:solidFill>
                  <a:srgbClr val="000000"/>
                </a:solidFill>
                <a:latin typeface="Arial"/>
                <a:ea typeface="Arial"/>
                <a:cs typeface="Arial"/>
                <a:sym typeface="Arial"/>
              </a:rPr>
              <a:t> dan </a:t>
            </a:r>
            <a:r>
              <a:rPr lang="en-MY" sz="2000" b="0" i="0" u="none" strike="noStrike" cap="none" dirty="0" err="1">
                <a:solidFill>
                  <a:srgbClr val="000000"/>
                </a:solidFill>
                <a:latin typeface="Arial"/>
                <a:ea typeface="Arial"/>
                <a:cs typeface="Arial"/>
                <a:sym typeface="Arial"/>
              </a:rPr>
              <a:t>jati</a:t>
            </a:r>
            <a:r>
              <a:rPr lang="en-MY" sz="2000" b="0" i="0" u="none" strike="noStrike" cap="none" dirty="0">
                <a:solidFill>
                  <a:srgbClr val="000000"/>
                </a:solidFill>
                <a:latin typeface="Arial"/>
                <a:ea typeface="Arial"/>
                <a:cs typeface="Arial"/>
                <a:sym typeface="Arial"/>
              </a:rPr>
              <a:t> </a:t>
            </a:r>
            <a:r>
              <a:rPr lang="en-MY" sz="2000" b="0" i="0" u="none" strike="noStrike" cap="none" dirty="0" err="1">
                <a:solidFill>
                  <a:srgbClr val="000000"/>
                </a:solidFill>
                <a:latin typeface="Arial"/>
                <a:ea typeface="Arial"/>
                <a:cs typeface="Arial"/>
                <a:sym typeface="Arial"/>
              </a:rPr>
              <a:t>diri</a:t>
            </a:r>
            <a:r>
              <a:rPr lang="en-MY" sz="2000" b="0" i="0" u="none" strike="noStrike" cap="none" dirty="0">
                <a:solidFill>
                  <a:srgbClr val="000000"/>
                </a:solidFill>
                <a:latin typeface="Arial"/>
                <a:ea typeface="Arial"/>
                <a:cs typeface="Arial"/>
                <a:sym typeface="Arial"/>
              </a:rPr>
              <a:t>. </a:t>
            </a:r>
            <a:endParaRPr sz="2000" b="0" i="0" u="none" strike="noStrike" cap="none" dirty="0">
              <a:solidFill>
                <a:srgbClr val="5E5E5E"/>
              </a:solidFill>
              <a:latin typeface="Arial"/>
              <a:ea typeface="Arial"/>
              <a:cs typeface="Arial"/>
              <a:sym typeface="Arial"/>
            </a:endParaRPr>
          </a:p>
        </p:txBody>
      </p:sp>
      <p:sp>
        <p:nvSpPr>
          <p:cNvPr id="210" name="Google Shape;210;p66"/>
          <p:cNvSpPr/>
          <p:nvPr/>
        </p:nvSpPr>
        <p:spPr>
          <a:xfrm>
            <a:off x="3339399" y="2260892"/>
            <a:ext cx="7552121" cy="607346"/>
          </a:xfrm>
          <a:prstGeom prst="rect">
            <a:avLst/>
          </a:prstGeom>
          <a:noFill/>
          <a:ln>
            <a:noFill/>
          </a:ln>
        </p:spPr>
        <p:txBody>
          <a:bodyPr spcFirstLastPara="1" wrap="square" lIns="50800" tIns="50800" rIns="50800" bIns="50800" anchor="ctr" anchorCtr="0">
            <a:spAutoFit/>
          </a:bodyPr>
          <a:lstStyle/>
          <a:p>
            <a:pPr marL="0" marR="0" lvl="0" indent="0" algn="l" rtl="0">
              <a:lnSpc>
                <a:spcPct val="80000"/>
              </a:lnSpc>
              <a:spcBef>
                <a:spcPts val="0"/>
              </a:spcBef>
              <a:spcAft>
                <a:spcPts val="0"/>
              </a:spcAft>
              <a:buClr>
                <a:srgbClr val="000000"/>
              </a:buClr>
              <a:buSzPts val="4000"/>
              <a:buFont typeface="Arial"/>
              <a:buNone/>
            </a:pPr>
            <a:r>
              <a:rPr lang="en-MY" sz="4000" b="0" i="0" u="none" strike="noStrike" cap="none">
                <a:solidFill>
                  <a:srgbClr val="000000"/>
                </a:solidFill>
                <a:latin typeface="Arial"/>
                <a:ea typeface="Arial"/>
                <a:cs typeface="Arial"/>
                <a:sym typeface="Arial"/>
              </a:rPr>
              <a:t># 1</a:t>
            </a:r>
            <a:endParaRPr sz="4000" b="0" i="0" u="none" strike="noStrike" cap="none">
              <a:solidFill>
                <a:srgbClr val="000000"/>
              </a:solidFill>
              <a:latin typeface="Arial"/>
              <a:ea typeface="Arial"/>
              <a:cs typeface="Arial"/>
              <a:sym typeface="Arial"/>
            </a:endParaRPr>
          </a:p>
        </p:txBody>
      </p:sp>
      <p:grpSp>
        <p:nvGrpSpPr>
          <p:cNvPr id="211" name="Google Shape;211;p66"/>
          <p:cNvGrpSpPr/>
          <p:nvPr/>
        </p:nvGrpSpPr>
        <p:grpSpPr>
          <a:xfrm>
            <a:off x="1615237" y="2248627"/>
            <a:ext cx="1280363" cy="1274437"/>
            <a:chOff x="690677" y="2077572"/>
            <a:chExt cx="1280363" cy="1274437"/>
          </a:xfrm>
        </p:grpSpPr>
        <p:sp>
          <p:nvSpPr>
            <p:cNvPr id="212" name="Google Shape;212;p66"/>
            <p:cNvSpPr/>
            <p:nvPr/>
          </p:nvSpPr>
          <p:spPr>
            <a:xfrm>
              <a:off x="690677" y="2077572"/>
              <a:ext cx="1280363" cy="1274437"/>
            </a:xfrm>
            <a:custGeom>
              <a:avLst/>
              <a:gdLst/>
              <a:ahLst/>
              <a:cxnLst/>
              <a:rect l="l" t="t" r="r" b="b"/>
              <a:pathLst>
                <a:path w="21600" h="21600" extrusionOk="0">
                  <a:moveTo>
                    <a:pt x="5499" y="10800"/>
                  </a:moveTo>
                  <a:cubicBezTo>
                    <a:pt x="5499" y="7873"/>
                    <a:pt x="7872" y="5499"/>
                    <a:pt x="10800" y="5499"/>
                  </a:cubicBezTo>
                  <a:cubicBezTo>
                    <a:pt x="13728" y="5499"/>
                    <a:pt x="16100" y="7873"/>
                    <a:pt x="16100" y="10800"/>
                  </a:cubicBezTo>
                  <a:cubicBezTo>
                    <a:pt x="16100" y="13728"/>
                    <a:pt x="13728" y="16102"/>
                    <a:pt x="10800" y="16102"/>
                  </a:cubicBezTo>
                  <a:cubicBezTo>
                    <a:pt x="7872" y="16102"/>
                    <a:pt x="5499" y="13728"/>
                    <a:pt x="5499" y="10800"/>
                  </a:cubicBezTo>
                  <a:close/>
                  <a:moveTo>
                    <a:pt x="0" y="9882"/>
                  </a:moveTo>
                  <a:lnTo>
                    <a:pt x="0" y="11719"/>
                  </a:lnTo>
                  <a:cubicBezTo>
                    <a:pt x="0" y="12204"/>
                    <a:pt x="397" y="12601"/>
                    <a:pt x="881" y="12601"/>
                  </a:cubicBezTo>
                  <a:lnTo>
                    <a:pt x="1963" y="12601"/>
                  </a:lnTo>
                  <a:cubicBezTo>
                    <a:pt x="2448" y="12601"/>
                    <a:pt x="2966" y="12979"/>
                    <a:pt x="3113" y="13440"/>
                  </a:cubicBezTo>
                  <a:lnTo>
                    <a:pt x="3495" y="14370"/>
                  </a:lnTo>
                  <a:cubicBezTo>
                    <a:pt x="3719" y="14800"/>
                    <a:pt x="3622" y="15433"/>
                    <a:pt x="3279" y="15776"/>
                  </a:cubicBezTo>
                  <a:lnTo>
                    <a:pt x="2514" y="16541"/>
                  </a:lnTo>
                  <a:cubicBezTo>
                    <a:pt x="2171" y="16883"/>
                    <a:pt x="2171" y="17445"/>
                    <a:pt x="2514" y="17788"/>
                  </a:cubicBezTo>
                  <a:lnTo>
                    <a:pt x="3813" y="19087"/>
                  </a:lnTo>
                  <a:cubicBezTo>
                    <a:pt x="4155" y="19429"/>
                    <a:pt x="4717" y="19429"/>
                    <a:pt x="5060" y="19087"/>
                  </a:cubicBezTo>
                  <a:lnTo>
                    <a:pt x="5825" y="18321"/>
                  </a:lnTo>
                  <a:cubicBezTo>
                    <a:pt x="6167" y="17979"/>
                    <a:pt x="6800" y="17881"/>
                    <a:pt x="7230" y="18105"/>
                  </a:cubicBezTo>
                  <a:lnTo>
                    <a:pt x="8160" y="18487"/>
                  </a:lnTo>
                  <a:cubicBezTo>
                    <a:pt x="8622" y="18635"/>
                    <a:pt x="9000" y="19153"/>
                    <a:pt x="9000" y="19638"/>
                  </a:cubicBezTo>
                  <a:lnTo>
                    <a:pt x="9000" y="20720"/>
                  </a:lnTo>
                  <a:cubicBezTo>
                    <a:pt x="9000" y="21204"/>
                    <a:pt x="9397" y="21600"/>
                    <a:pt x="9881" y="21600"/>
                  </a:cubicBezTo>
                  <a:lnTo>
                    <a:pt x="11719" y="21600"/>
                  </a:lnTo>
                  <a:cubicBezTo>
                    <a:pt x="12203" y="21600"/>
                    <a:pt x="12600" y="21204"/>
                    <a:pt x="12600" y="20720"/>
                  </a:cubicBezTo>
                  <a:lnTo>
                    <a:pt x="12600" y="19638"/>
                  </a:lnTo>
                  <a:cubicBezTo>
                    <a:pt x="12600" y="19153"/>
                    <a:pt x="12978" y="18635"/>
                    <a:pt x="13439" y="18487"/>
                  </a:cubicBezTo>
                  <a:lnTo>
                    <a:pt x="14370" y="18105"/>
                  </a:lnTo>
                  <a:cubicBezTo>
                    <a:pt x="14801" y="17881"/>
                    <a:pt x="15432" y="17979"/>
                    <a:pt x="15775" y="18321"/>
                  </a:cubicBezTo>
                  <a:lnTo>
                    <a:pt x="16540" y="19087"/>
                  </a:lnTo>
                  <a:cubicBezTo>
                    <a:pt x="16883" y="19429"/>
                    <a:pt x="17444" y="19429"/>
                    <a:pt x="17787" y="19087"/>
                  </a:cubicBezTo>
                  <a:lnTo>
                    <a:pt x="19086" y="17788"/>
                  </a:lnTo>
                  <a:cubicBezTo>
                    <a:pt x="19429" y="17445"/>
                    <a:pt x="19429" y="16883"/>
                    <a:pt x="19086" y="16541"/>
                  </a:cubicBezTo>
                  <a:lnTo>
                    <a:pt x="18321" y="15776"/>
                  </a:lnTo>
                  <a:cubicBezTo>
                    <a:pt x="17978" y="15433"/>
                    <a:pt x="17880" y="14800"/>
                    <a:pt x="18104" y="14370"/>
                  </a:cubicBezTo>
                  <a:lnTo>
                    <a:pt x="18487" y="13440"/>
                  </a:lnTo>
                  <a:cubicBezTo>
                    <a:pt x="18634" y="12979"/>
                    <a:pt x="19152" y="12601"/>
                    <a:pt x="19637" y="12601"/>
                  </a:cubicBezTo>
                  <a:lnTo>
                    <a:pt x="20718" y="12601"/>
                  </a:lnTo>
                  <a:cubicBezTo>
                    <a:pt x="21203" y="12601"/>
                    <a:pt x="21600" y="12204"/>
                    <a:pt x="21600" y="11719"/>
                  </a:cubicBezTo>
                  <a:lnTo>
                    <a:pt x="21600" y="9882"/>
                  </a:lnTo>
                  <a:cubicBezTo>
                    <a:pt x="21600" y="9397"/>
                    <a:pt x="21203" y="9000"/>
                    <a:pt x="20718" y="9000"/>
                  </a:cubicBezTo>
                  <a:lnTo>
                    <a:pt x="19637" y="9000"/>
                  </a:lnTo>
                  <a:cubicBezTo>
                    <a:pt x="19152" y="9000"/>
                    <a:pt x="18634" y="8622"/>
                    <a:pt x="18487" y="8160"/>
                  </a:cubicBezTo>
                  <a:lnTo>
                    <a:pt x="18104" y="7230"/>
                  </a:lnTo>
                  <a:cubicBezTo>
                    <a:pt x="17880" y="6800"/>
                    <a:pt x="17978" y="6168"/>
                    <a:pt x="18321" y="5824"/>
                  </a:cubicBezTo>
                  <a:lnTo>
                    <a:pt x="19086" y="5060"/>
                  </a:lnTo>
                  <a:cubicBezTo>
                    <a:pt x="19429" y="4717"/>
                    <a:pt x="19429" y="4156"/>
                    <a:pt x="19086" y="3813"/>
                  </a:cubicBezTo>
                  <a:lnTo>
                    <a:pt x="17787" y="2514"/>
                  </a:lnTo>
                  <a:cubicBezTo>
                    <a:pt x="17444" y="2171"/>
                    <a:pt x="16883" y="2171"/>
                    <a:pt x="16540" y="2514"/>
                  </a:cubicBezTo>
                  <a:lnTo>
                    <a:pt x="15775" y="3279"/>
                  </a:lnTo>
                  <a:cubicBezTo>
                    <a:pt x="15432" y="3622"/>
                    <a:pt x="14801" y="3719"/>
                    <a:pt x="14370" y="3495"/>
                  </a:cubicBezTo>
                  <a:lnTo>
                    <a:pt x="13439" y="3113"/>
                  </a:lnTo>
                  <a:cubicBezTo>
                    <a:pt x="12978" y="2966"/>
                    <a:pt x="12600" y="2448"/>
                    <a:pt x="12600" y="1963"/>
                  </a:cubicBezTo>
                  <a:lnTo>
                    <a:pt x="12600" y="882"/>
                  </a:lnTo>
                  <a:cubicBezTo>
                    <a:pt x="12600" y="397"/>
                    <a:pt x="12203" y="0"/>
                    <a:pt x="11719" y="0"/>
                  </a:cubicBezTo>
                  <a:lnTo>
                    <a:pt x="9881" y="0"/>
                  </a:lnTo>
                  <a:cubicBezTo>
                    <a:pt x="9397" y="0"/>
                    <a:pt x="9000" y="397"/>
                    <a:pt x="9000" y="882"/>
                  </a:cubicBezTo>
                  <a:lnTo>
                    <a:pt x="9000" y="1963"/>
                  </a:lnTo>
                  <a:cubicBezTo>
                    <a:pt x="9000" y="2448"/>
                    <a:pt x="8622" y="2966"/>
                    <a:pt x="8160" y="3113"/>
                  </a:cubicBezTo>
                  <a:lnTo>
                    <a:pt x="7230" y="3495"/>
                  </a:lnTo>
                  <a:cubicBezTo>
                    <a:pt x="6800" y="3719"/>
                    <a:pt x="6167" y="3622"/>
                    <a:pt x="5825" y="3279"/>
                  </a:cubicBezTo>
                  <a:lnTo>
                    <a:pt x="5060" y="2514"/>
                  </a:lnTo>
                  <a:cubicBezTo>
                    <a:pt x="4717" y="2171"/>
                    <a:pt x="4155" y="2171"/>
                    <a:pt x="3813" y="2514"/>
                  </a:cubicBezTo>
                  <a:lnTo>
                    <a:pt x="2514" y="3813"/>
                  </a:lnTo>
                  <a:cubicBezTo>
                    <a:pt x="2171" y="4156"/>
                    <a:pt x="2171" y="4717"/>
                    <a:pt x="2514" y="5060"/>
                  </a:cubicBezTo>
                  <a:lnTo>
                    <a:pt x="3279" y="5824"/>
                  </a:lnTo>
                  <a:cubicBezTo>
                    <a:pt x="3622" y="6168"/>
                    <a:pt x="3719" y="6800"/>
                    <a:pt x="3495" y="7230"/>
                  </a:cubicBezTo>
                  <a:lnTo>
                    <a:pt x="3113" y="8160"/>
                  </a:lnTo>
                  <a:cubicBezTo>
                    <a:pt x="2966" y="8622"/>
                    <a:pt x="2448" y="9000"/>
                    <a:pt x="1963" y="9000"/>
                  </a:cubicBezTo>
                  <a:lnTo>
                    <a:pt x="881" y="9000"/>
                  </a:lnTo>
                  <a:cubicBezTo>
                    <a:pt x="397" y="9000"/>
                    <a:pt x="0" y="9397"/>
                    <a:pt x="0" y="9882"/>
                  </a:cubicBezTo>
                  <a:close/>
                </a:path>
              </a:pathLst>
            </a:custGeom>
            <a:solidFill>
              <a:srgbClr val="10B899"/>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66"/>
            <p:cNvSpPr/>
            <p:nvPr/>
          </p:nvSpPr>
          <p:spPr>
            <a:xfrm>
              <a:off x="1134476" y="2539752"/>
              <a:ext cx="392764" cy="350075"/>
            </a:xfrm>
            <a:custGeom>
              <a:avLst/>
              <a:gdLst/>
              <a:ahLst/>
              <a:cxnLst/>
              <a:rect l="l" t="t" r="r" b="b"/>
              <a:pathLst>
                <a:path w="21254" h="21471" extrusionOk="0">
                  <a:moveTo>
                    <a:pt x="18032" y="19451"/>
                  </a:moveTo>
                  <a:cubicBezTo>
                    <a:pt x="17963" y="19995"/>
                    <a:pt x="19395" y="20889"/>
                    <a:pt x="19531" y="19300"/>
                  </a:cubicBezTo>
                  <a:cubicBezTo>
                    <a:pt x="20147" y="12135"/>
                    <a:pt x="19089" y="10074"/>
                    <a:pt x="19089" y="10074"/>
                  </a:cubicBezTo>
                  <a:lnTo>
                    <a:pt x="17607" y="11177"/>
                  </a:lnTo>
                  <a:cubicBezTo>
                    <a:pt x="17607" y="11176"/>
                    <a:pt x="18864" y="12766"/>
                    <a:pt x="18032" y="19451"/>
                  </a:cubicBezTo>
                  <a:close/>
                  <a:moveTo>
                    <a:pt x="20735" y="6972"/>
                  </a:moveTo>
                  <a:lnTo>
                    <a:pt x="11888" y="386"/>
                  </a:lnTo>
                  <a:cubicBezTo>
                    <a:pt x="11196" y="-129"/>
                    <a:pt x="10061" y="-129"/>
                    <a:pt x="9368" y="386"/>
                  </a:cubicBezTo>
                  <a:lnTo>
                    <a:pt x="520" y="6972"/>
                  </a:lnTo>
                  <a:cubicBezTo>
                    <a:pt x="-173" y="7488"/>
                    <a:pt x="-173" y="8332"/>
                    <a:pt x="520" y="8848"/>
                  </a:cubicBezTo>
                  <a:lnTo>
                    <a:pt x="9367" y="15434"/>
                  </a:lnTo>
                  <a:cubicBezTo>
                    <a:pt x="10060" y="15949"/>
                    <a:pt x="11195" y="15949"/>
                    <a:pt x="11887" y="15434"/>
                  </a:cubicBezTo>
                  <a:lnTo>
                    <a:pt x="17607" y="11176"/>
                  </a:lnTo>
                  <a:lnTo>
                    <a:pt x="11405" y="9245"/>
                  </a:lnTo>
                  <a:cubicBezTo>
                    <a:pt x="11166" y="9323"/>
                    <a:pt x="10903" y="9366"/>
                    <a:pt x="10628" y="9366"/>
                  </a:cubicBezTo>
                  <a:cubicBezTo>
                    <a:pt x="9510" y="9366"/>
                    <a:pt x="8605" y="8652"/>
                    <a:pt x="8605" y="7769"/>
                  </a:cubicBezTo>
                  <a:cubicBezTo>
                    <a:pt x="8605" y="6883"/>
                    <a:pt x="9511" y="6168"/>
                    <a:pt x="10628" y="6168"/>
                  </a:cubicBezTo>
                  <a:cubicBezTo>
                    <a:pt x="11495" y="6168"/>
                    <a:pt x="12233" y="6602"/>
                    <a:pt x="12520" y="7205"/>
                  </a:cubicBezTo>
                  <a:lnTo>
                    <a:pt x="19089" y="10071"/>
                  </a:lnTo>
                  <a:lnTo>
                    <a:pt x="20735" y="8847"/>
                  </a:lnTo>
                  <a:cubicBezTo>
                    <a:pt x="21427" y="8332"/>
                    <a:pt x="21427" y="7488"/>
                    <a:pt x="20735" y="6972"/>
                  </a:cubicBezTo>
                  <a:close/>
                  <a:moveTo>
                    <a:pt x="3510" y="13897"/>
                  </a:moveTo>
                  <a:cubicBezTo>
                    <a:pt x="4003" y="16551"/>
                    <a:pt x="4630" y="17712"/>
                    <a:pt x="6722" y="18928"/>
                  </a:cubicBezTo>
                  <a:cubicBezTo>
                    <a:pt x="8814" y="20143"/>
                    <a:pt x="9808" y="21471"/>
                    <a:pt x="10628" y="21471"/>
                  </a:cubicBezTo>
                  <a:cubicBezTo>
                    <a:pt x="11448" y="21471"/>
                    <a:pt x="12379" y="20310"/>
                    <a:pt x="14471" y="19092"/>
                  </a:cubicBezTo>
                  <a:cubicBezTo>
                    <a:pt x="16563" y="17876"/>
                    <a:pt x="16004" y="17506"/>
                    <a:pt x="16497" y="14852"/>
                  </a:cubicBezTo>
                  <a:lnTo>
                    <a:pt x="10628" y="18646"/>
                  </a:lnTo>
                  <a:cubicBezTo>
                    <a:pt x="10628" y="18646"/>
                    <a:pt x="3510" y="13897"/>
                    <a:pt x="3510" y="13897"/>
                  </a:cubicBezTo>
                  <a:close/>
                </a:path>
              </a:pathLst>
            </a:custGeom>
            <a:solidFill>
              <a:srgbClr val="10B899"/>
            </a:solidFill>
            <a:ln>
              <a:noFill/>
            </a:ln>
          </p:spPr>
          <p:txBody>
            <a:bodyPr spcFirstLastPara="1" wrap="square" lIns="43650" tIns="43650" rIns="43650" bIns="436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4" name="Google Shape;214;p66"/>
          <p:cNvGrpSpPr/>
          <p:nvPr/>
        </p:nvGrpSpPr>
        <p:grpSpPr>
          <a:xfrm>
            <a:off x="1652633" y="4129645"/>
            <a:ext cx="1280363" cy="1273019"/>
            <a:chOff x="3536495" y="3475302"/>
            <a:chExt cx="4405113" cy="4405060"/>
          </a:xfrm>
        </p:grpSpPr>
        <p:sp>
          <p:nvSpPr>
            <p:cNvPr id="215" name="Google Shape;215;p66"/>
            <p:cNvSpPr/>
            <p:nvPr/>
          </p:nvSpPr>
          <p:spPr>
            <a:xfrm>
              <a:off x="3536495" y="3475302"/>
              <a:ext cx="4405113" cy="4405060"/>
            </a:xfrm>
            <a:custGeom>
              <a:avLst/>
              <a:gdLst/>
              <a:ahLst/>
              <a:cxnLst/>
              <a:rect l="l" t="t" r="r" b="b"/>
              <a:pathLst>
                <a:path w="21600" h="21600" extrusionOk="0">
                  <a:moveTo>
                    <a:pt x="5499" y="10800"/>
                  </a:moveTo>
                  <a:cubicBezTo>
                    <a:pt x="5499" y="7872"/>
                    <a:pt x="7872" y="5499"/>
                    <a:pt x="10800" y="5499"/>
                  </a:cubicBezTo>
                  <a:cubicBezTo>
                    <a:pt x="13727" y="5499"/>
                    <a:pt x="16101" y="7872"/>
                    <a:pt x="16101" y="10800"/>
                  </a:cubicBezTo>
                  <a:cubicBezTo>
                    <a:pt x="16101" y="13727"/>
                    <a:pt x="13727" y="16101"/>
                    <a:pt x="10800" y="16101"/>
                  </a:cubicBezTo>
                  <a:cubicBezTo>
                    <a:pt x="7872" y="16101"/>
                    <a:pt x="5499" y="13727"/>
                    <a:pt x="5499" y="10800"/>
                  </a:cubicBezTo>
                  <a:close/>
                  <a:moveTo>
                    <a:pt x="0" y="9882"/>
                  </a:moveTo>
                  <a:lnTo>
                    <a:pt x="0" y="11719"/>
                  </a:lnTo>
                  <a:cubicBezTo>
                    <a:pt x="0" y="12203"/>
                    <a:pt x="397" y="12600"/>
                    <a:pt x="882" y="12600"/>
                  </a:cubicBezTo>
                  <a:lnTo>
                    <a:pt x="1963" y="12600"/>
                  </a:lnTo>
                  <a:cubicBezTo>
                    <a:pt x="2448" y="12600"/>
                    <a:pt x="2965" y="12978"/>
                    <a:pt x="3113" y="13440"/>
                  </a:cubicBezTo>
                  <a:lnTo>
                    <a:pt x="3495" y="14369"/>
                  </a:lnTo>
                  <a:cubicBezTo>
                    <a:pt x="3719" y="14800"/>
                    <a:pt x="3622" y="15433"/>
                    <a:pt x="3279" y="15776"/>
                  </a:cubicBezTo>
                  <a:lnTo>
                    <a:pt x="2514" y="16541"/>
                  </a:lnTo>
                  <a:cubicBezTo>
                    <a:pt x="2171" y="16884"/>
                    <a:pt x="2171" y="17444"/>
                    <a:pt x="2514" y="17788"/>
                  </a:cubicBezTo>
                  <a:lnTo>
                    <a:pt x="3812" y="19086"/>
                  </a:lnTo>
                  <a:cubicBezTo>
                    <a:pt x="4155" y="19429"/>
                    <a:pt x="4717" y="19429"/>
                    <a:pt x="5060" y="19086"/>
                  </a:cubicBezTo>
                  <a:lnTo>
                    <a:pt x="5825" y="18321"/>
                  </a:lnTo>
                  <a:cubicBezTo>
                    <a:pt x="6168" y="17978"/>
                    <a:pt x="6800" y="17880"/>
                    <a:pt x="7230" y="18105"/>
                  </a:cubicBezTo>
                  <a:lnTo>
                    <a:pt x="8160" y="18487"/>
                  </a:lnTo>
                  <a:cubicBezTo>
                    <a:pt x="8622" y="18634"/>
                    <a:pt x="9000" y="19152"/>
                    <a:pt x="9000" y="19637"/>
                  </a:cubicBezTo>
                  <a:lnTo>
                    <a:pt x="9000" y="20719"/>
                  </a:lnTo>
                  <a:cubicBezTo>
                    <a:pt x="9000" y="21203"/>
                    <a:pt x="9396" y="21600"/>
                    <a:pt x="9881" y="21600"/>
                  </a:cubicBezTo>
                  <a:lnTo>
                    <a:pt x="11718" y="21600"/>
                  </a:lnTo>
                  <a:cubicBezTo>
                    <a:pt x="12203" y="21600"/>
                    <a:pt x="12600" y="21203"/>
                    <a:pt x="12600" y="20719"/>
                  </a:cubicBezTo>
                  <a:lnTo>
                    <a:pt x="12600" y="19637"/>
                  </a:lnTo>
                  <a:cubicBezTo>
                    <a:pt x="12600" y="19152"/>
                    <a:pt x="12978" y="18634"/>
                    <a:pt x="13439" y="18487"/>
                  </a:cubicBezTo>
                  <a:lnTo>
                    <a:pt x="14370" y="18105"/>
                  </a:lnTo>
                  <a:cubicBezTo>
                    <a:pt x="14800" y="17880"/>
                    <a:pt x="15432" y="17978"/>
                    <a:pt x="15775" y="18321"/>
                  </a:cubicBezTo>
                  <a:lnTo>
                    <a:pt x="16540" y="19086"/>
                  </a:lnTo>
                  <a:cubicBezTo>
                    <a:pt x="16883" y="19429"/>
                    <a:pt x="17444" y="19429"/>
                    <a:pt x="17787" y="19086"/>
                  </a:cubicBezTo>
                  <a:lnTo>
                    <a:pt x="19086" y="17788"/>
                  </a:lnTo>
                  <a:cubicBezTo>
                    <a:pt x="19429" y="17444"/>
                    <a:pt x="19429" y="16884"/>
                    <a:pt x="19086" y="16541"/>
                  </a:cubicBezTo>
                  <a:lnTo>
                    <a:pt x="18321" y="15776"/>
                  </a:lnTo>
                  <a:cubicBezTo>
                    <a:pt x="17978" y="15433"/>
                    <a:pt x="17881" y="14800"/>
                    <a:pt x="18105" y="14369"/>
                  </a:cubicBezTo>
                  <a:lnTo>
                    <a:pt x="18486" y="13440"/>
                  </a:lnTo>
                  <a:cubicBezTo>
                    <a:pt x="18634" y="12978"/>
                    <a:pt x="19152" y="12600"/>
                    <a:pt x="19637" y="12600"/>
                  </a:cubicBezTo>
                  <a:lnTo>
                    <a:pt x="20718" y="12600"/>
                  </a:lnTo>
                  <a:cubicBezTo>
                    <a:pt x="21203" y="12600"/>
                    <a:pt x="21600" y="12203"/>
                    <a:pt x="21600" y="11719"/>
                  </a:cubicBezTo>
                  <a:lnTo>
                    <a:pt x="21600" y="9882"/>
                  </a:lnTo>
                  <a:cubicBezTo>
                    <a:pt x="21600" y="9397"/>
                    <a:pt x="21203" y="9000"/>
                    <a:pt x="20718" y="9000"/>
                  </a:cubicBezTo>
                  <a:lnTo>
                    <a:pt x="19637" y="9000"/>
                  </a:lnTo>
                  <a:cubicBezTo>
                    <a:pt x="19152" y="9000"/>
                    <a:pt x="18634" y="8622"/>
                    <a:pt x="18486" y="8161"/>
                  </a:cubicBezTo>
                  <a:lnTo>
                    <a:pt x="18105" y="7230"/>
                  </a:lnTo>
                  <a:cubicBezTo>
                    <a:pt x="17881" y="6800"/>
                    <a:pt x="17978" y="6168"/>
                    <a:pt x="18321" y="5825"/>
                  </a:cubicBezTo>
                  <a:lnTo>
                    <a:pt x="19086" y="5059"/>
                  </a:lnTo>
                  <a:cubicBezTo>
                    <a:pt x="19429" y="4717"/>
                    <a:pt x="19429" y="4156"/>
                    <a:pt x="19086" y="3812"/>
                  </a:cubicBezTo>
                  <a:lnTo>
                    <a:pt x="17787" y="2514"/>
                  </a:lnTo>
                  <a:cubicBezTo>
                    <a:pt x="17444" y="2171"/>
                    <a:pt x="16883" y="2171"/>
                    <a:pt x="16540" y="2514"/>
                  </a:cubicBezTo>
                  <a:lnTo>
                    <a:pt x="15775" y="3279"/>
                  </a:lnTo>
                  <a:cubicBezTo>
                    <a:pt x="15432" y="3622"/>
                    <a:pt x="14800" y="3719"/>
                    <a:pt x="14370" y="3495"/>
                  </a:cubicBezTo>
                  <a:lnTo>
                    <a:pt x="13439" y="3113"/>
                  </a:lnTo>
                  <a:cubicBezTo>
                    <a:pt x="12978" y="2965"/>
                    <a:pt x="12600" y="2448"/>
                    <a:pt x="12600" y="1963"/>
                  </a:cubicBezTo>
                  <a:lnTo>
                    <a:pt x="12600" y="882"/>
                  </a:lnTo>
                  <a:cubicBezTo>
                    <a:pt x="12600" y="396"/>
                    <a:pt x="12203" y="0"/>
                    <a:pt x="11718" y="0"/>
                  </a:cubicBezTo>
                  <a:lnTo>
                    <a:pt x="9881" y="0"/>
                  </a:lnTo>
                  <a:cubicBezTo>
                    <a:pt x="9396" y="0"/>
                    <a:pt x="9000" y="396"/>
                    <a:pt x="9000" y="882"/>
                  </a:cubicBezTo>
                  <a:lnTo>
                    <a:pt x="9000" y="1963"/>
                  </a:lnTo>
                  <a:cubicBezTo>
                    <a:pt x="9000" y="2448"/>
                    <a:pt x="8622" y="2965"/>
                    <a:pt x="8160" y="3113"/>
                  </a:cubicBezTo>
                  <a:lnTo>
                    <a:pt x="7230" y="3495"/>
                  </a:lnTo>
                  <a:cubicBezTo>
                    <a:pt x="6800" y="3719"/>
                    <a:pt x="6168" y="3622"/>
                    <a:pt x="5825" y="3279"/>
                  </a:cubicBezTo>
                  <a:lnTo>
                    <a:pt x="5060" y="2514"/>
                  </a:lnTo>
                  <a:cubicBezTo>
                    <a:pt x="4717" y="2171"/>
                    <a:pt x="4155" y="2171"/>
                    <a:pt x="3812" y="2514"/>
                  </a:cubicBezTo>
                  <a:lnTo>
                    <a:pt x="2514" y="3812"/>
                  </a:lnTo>
                  <a:cubicBezTo>
                    <a:pt x="2171" y="4156"/>
                    <a:pt x="2171" y="4717"/>
                    <a:pt x="2514" y="5059"/>
                  </a:cubicBezTo>
                  <a:lnTo>
                    <a:pt x="3279" y="5825"/>
                  </a:lnTo>
                  <a:cubicBezTo>
                    <a:pt x="3622" y="6168"/>
                    <a:pt x="3719" y="6800"/>
                    <a:pt x="3495" y="7230"/>
                  </a:cubicBezTo>
                  <a:lnTo>
                    <a:pt x="3113" y="8161"/>
                  </a:lnTo>
                  <a:cubicBezTo>
                    <a:pt x="2965" y="8622"/>
                    <a:pt x="2448" y="9000"/>
                    <a:pt x="1963" y="9000"/>
                  </a:cubicBezTo>
                  <a:lnTo>
                    <a:pt x="882" y="9000"/>
                  </a:lnTo>
                  <a:cubicBezTo>
                    <a:pt x="397" y="9000"/>
                    <a:pt x="0" y="9397"/>
                    <a:pt x="0" y="9882"/>
                  </a:cubicBezTo>
                  <a:close/>
                </a:path>
              </a:pathLst>
            </a:custGeom>
            <a:solidFill>
              <a:srgbClr val="DC4133"/>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66"/>
            <p:cNvSpPr/>
            <p:nvPr/>
          </p:nvSpPr>
          <p:spPr>
            <a:xfrm>
              <a:off x="5274921" y="5368409"/>
              <a:ext cx="928262" cy="618846"/>
            </a:xfrm>
            <a:custGeom>
              <a:avLst/>
              <a:gdLst/>
              <a:ahLst/>
              <a:cxnLst/>
              <a:rect l="l" t="t" r="r" b="b"/>
              <a:pathLst>
                <a:path w="21600" h="21600" extrusionOk="0">
                  <a:moveTo>
                    <a:pt x="11880" y="19710"/>
                  </a:moveTo>
                  <a:cubicBezTo>
                    <a:pt x="11880" y="19558"/>
                    <a:pt x="11801" y="19440"/>
                    <a:pt x="11700" y="19440"/>
                  </a:cubicBezTo>
                  <a:lnTo>
                    <a:pt x="9900" y="19440"/>
                  </a:lnTo>
                  <a:cubicBezTo>
                    <a:pt x="9799" y="19440"/>
                    <a:pt x="9720" y="19558"/>
                    <a:pt x="9720" y="19710"/>
                  </a:cubicBezTo>
                  <a:cubicBezTo>
                    <a:pt x="9720" y="19862"/>
                    <a:pt x="9799" y="19980"/>
                    <a:pt x="9900" y="19980"/>
                  </a:cubicBezTo>
                  <a:lnTo>
                    <a:pt x="11700" y="19980"/>
                  </a:lnTo>
                  <a:cubicBezTo>
                    <a:pt x="11801" y="19980"/>
                    <a:pt x="11880" y="19862"/>
                    <a:pt x="11880" y="19710"/>
                  </a:cubicBezTo>
                  <a:close/>
                  <a:moveTo>
                    <a:pt x="4320" y="14580"/>
                  </a:moveTo>
                  <a:cubicBezTo>
                    <a:pt x="4320" y="14867"/>
                    <a:pt x="4489" y="15120"/>
                    <a:pt x="4680" y="15120"/>
                  </a:cubicBezTo>
                  <a:lnTo>
                    <a:pt x="16920" y="15120"/>
                  </a:lnTo>
                  <a:cubicBezTo>
                    <a:pt x="17111" y="15120"/>
                    <a:pt x="17280" y="14867"/>
                    <a:pt x="17280" y="14580"/>
                  </a:cubicBezTo>
                  <a:lnTo>
                    <a:pt x="17280" y="2700"/>
                  </a:lnTo>
                  <a:cubicBezTo>
                    <a:pt x="17280" y="2413"/>
                    <a:pt x="17111" y="2160"/>
                    <a:pt x="16920" y="2160"/>
                  </a:cubicBezTo>
                  <a:lnTo>
                    <a:pt x="4680" y="2160"/>
                  </a:lnTo>
                  <a:cubicBezTo>
                    <a:pt x="4489" y="2160"/>
                    <a:pt x="4320" y="2413"/>
                    <a:pt x="4320" y="2700"/>
                  </a:cubicBezTo>
                  <a:cubicBezTo>
                    <a:pt x="4320" y="2700"/>
                    <a:pt x="4320" y="14580"/>
                    <a:pt x="4320" y="14580"/>
                  </a:cubicBezTo>
                  <a:close/>
                  <a:moveTo>
                    <a:pt x="2880" y="14580"/>
                  </a:moveTo>
                  <a:lnTo>
                    <a:pt x="2880" y="2700"/>
                  </a:lnTo>
                  <a:cubicBezTo>
                    <a:pt x="2880" y="1215"/>
                    <a:pt x="3690" y="0"/>
                    <a:pt x="4680" y="0"/>
                  </a:cubicBezTo>
                  <a:lnTo>
                    <a:pt x="16920" y="0"/>
                  </a:lnTo>
                  <a:cubicBezTo>
                    <a:pt x="17910" y="0"/>
                    <a:pt x="18720" y="1215"/>
                    <a:pt x="18720" y="2700"/>
                  </a:cubicBezTo>
                  <a:lnTo>
                    <a:pt x="18720" y="14580"/>
                  </a:lnTo>
                  <a:cubicBezTo>
                    <a:pt x="18720" y="16065"/>
                    <a:pt x="17910" y="17280"/>
                    <a:pt x="16920" y="17280"/>
                  </a:cubicBezTo>
                  <a:lnTo>
                    <a:pt x="4680" y="17280"/>
                  </a:lnTo>
                  <a:cubicBezTo>
                    <a:pt x="3690" y="17280"/>
                    <a:pt x="2880" y="16065"/>
                    <a:pt x="2880" y="14580"/>
                  </a:cubicBezTo>
                  <a:close/>
                  <a:moveTo>
                    <a:pt x="21600" y="18360"/>
                  </a:moveTo>
                  <a:lnTo>
                    <a:pt x="21600" y="19980"/>
                  </a:lnTo>
                  <a:cubicBezTo>
                    <a:pt x="21600" y="20874"/>
                    <a:pt x="20790" y="21600"/>
                    <a:pt x="19800" y="21600"/>
                  </a:cubicBezTo>
                  <a:lnTo>
                    <a:pt x="1800" y="21600"/>
                  </a:lnTo>
                  <a:cubicBezTo>
                    <a:pt x="810" y="21600"/>
                    <a:pt x="0" y="20874"/>
                    <a:pt x="0" y="19980"/>
                  </a:cubicBezTo>
                  <a:lnTo>
                    <a:pt x="0" y="18360"/>
                  </a:lnTo>
                  <a:lnTo>
                    <a:pt x="1800" y="18360"/>
                  </a:lnTo>
                  <a:lnTo>
                    <a:pt x="19800" y="18360"/>
                  </a:lnTo>
                  <a:cubicBezTo>
                    <a:pt x="19800" y="18360"/>
                    <a:pt x="21600" y="18360"/>
                    <a:pt x="21600" y="18360"/>
                  </a:cubicBezTo>
                  <a:close/>
                </a:path>
              </a:pathLst>
            </a:custGeom>
            <a:solidFill>
              <a:srgbClr val="DC4133"/>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7" name="Google Shape;217;p66"/>
          <p:cNvSpPr/>
          <p:nvPr/>
        </p:nvSpPr>
        <p:spPr>
          <a:xfrm>
            <a:off x="3339397" y="4684519"/>
            <a:ext cx="7016924" cy="1025922"/>
          </a:xfrm>
          <a:prstGeom prst="rect">
            <a:avLst/>
          </a:prstGeom>
          <a:noFill/>
          <a:ln>
            <a:noFill/>
          </a:ln>
        </p:spPr>
        <p:txBody>
          <a:bodyPr spcFirstLastPara="1" wrap="square" lIns="50800" tIns="50800" rIns="50800" bIns="508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MY" sz="2000" dirty="0" err="1"/>
              <a:t>P</a:t>
            </a:r>
            <a:r>
              <a:rPr lang="en-MY" sz="2000" b="0" i="0" u="none" strike="noStrike" cap="none" dirty="0" err="1">
                <a:solidFill>
                  <a:srgbClr val="000000"/>
                </a:solidFill>
                <a:latin typeface="Arial"/>
                <a:ea typeface="Arial"/>
                <a:cs typeface="Arial"/>
                <a:sym typeface="Arial"/>
              </a:rPr>
              <a:t>elajar</a:t>
            </a:r>
            <a:r>
              <a:rPr lang="en-MY" sz="2000" b="0" i="0" u="none" strike="noStrike" cap="none" dirty="0">
                <a:solidFill>
                  <a:srgbClr val="000000"/>
                </a:solidFill>
                <a:latin typeface="Arial"/>
                <a:ea typeface="Arial"/>
                <a:cs typeface="Arial"/>
                <a:sym typeface="Arial"/>
              </a:rPr>
              <a:t> </a:t>
            </a:r>
            <a:r>
              <a:rPr lang="en-MY" sz="2000" b="0" i="0" u="none" strike="noStrike" cap="none" dirty="0" err="1">
                <a:solidFill>
                  <a:srgbClr val="000000"/>
                </a:solidFill>
                <a:latin typeface="Arial"/>
                <a:ea typeface="Arial"/>
                <a:cs typeface="Arial"/>
                <a:sym typeface="Arial"/>
              </a:rPr>
              <a:t>dapat</a:t>
            </a:r>
            <a:r>
              <a:rPr lang="en-MY" sz="2000" b="0" i="0" u="none" strike="noStrike" cap="none" dirty="0">
                <a:solidFill>
                  <a:srgbClr val="000000"/>
                </a:solidFill>
                <a:latin typeface="Arial"/>
                <a:ea typeface="Arial"/>
                <a:cs typeface="Arial"/>
                <a:sym typeface="Arial"/>
              </a:rPr>
              <a:t> </a:t>
            </a:r>
            <a:r>
              <a:rPr lang="en-MY" sz="2000" b="0" i="0" u="none" strike="noStrike" cap="none" dirty="0" err="1">
                <a:solidFill>
                  <a:srgbClr val="000000"/>
                </a:solidFill>
                <a:latin typeface="Arial"/>
                <a:ea typeface="Arial"/>
                <a:cs typeface="Arial"/>
                <a:sym typeface="Arial"/>
              </a:rPr>
              <a:t>memahami</a:t>
            </a:r>
            <a:r>
              <a:rPr lang="en-MY" sz="2000" b="0" i="0" u="none" strike="noStrike" cap="none" dirty="0">
                <a:solidFill>
                  <a:srgbClr val="000000"/>
                </a:solidFill>
                <a:latin typeface="Arial"/>
                <a:ea typeface="Arial"/>
                <a:cs typeface="Arial"/>
                <a:sym typeface="Arial"/>
              </a:rPr>
              <a:t> </a:t>
            </a:r>
            <a:r>
              <a:rPr lang="en-MY" sz="2000" b="0" i="0" u="none" strike="noStrike" cap="none" dirty="0" err="1">
                <a:solidFill>
                  <a:srgbClr val="000000"/>
                </a:solidFill>
                <a:latin typeface="Arial"/>
                <a:ea typeface="Arial"/>
                <a:cs typeface="Arial"/>
                <a:sym typeface="Arial"/>
              </a:rPr>
              <a:t>amalan</a:t>
            </a:r>
            <a:r>
              <a:rPr lang="en-MY" sz="2000" b="0" i="0" u="none" strike="noStrike" cap="none" dirty="0">
                <a:solidFill>
                  <a:srgbClr val="000000"/>
                </a:solidFill>
                <a:latin typeface="Arial"/>
                <a:ea typeface="Arial"/>
                <a:cs typeface="Arial"/>
                <a:sym typeface="Arial"/>
              </a:rPr>
              <a:t> </a:t>
            </a:r>
            <a:r>
              <a:rPr lang="en-MY" sz="2000" b="0" i="0" u="none" strike="noStrike" cap="none" dirty="0" err="1">
                <a:solidFill>
                  <a:srgbClr val="000000"/>
                </a:solidFill>
                <a:latin typeface="Arial"/>
                <a:ea typeface="Arial"/>
                <a:cs typeface="Arial"/>
                <a:sym typeface="Arial"/>
              </a:rPr>
              <a:t>integriti</a:t>
            </a:r>
            <a:r>
              <a:rPr lang="en-MY" sz="2000" b="0" i="0" u="none" strike="noStrike" cap="none" dirty="0">
                <a:solidFill>
                  <a:srgbClr val="000000"/>
                </a:solidFill>
                <a:latin typeface="Arial"/>
                <a:ea typeface="Arial"/>
                <a:cs typeface="Arial"/>
                <a:sym typeface="Arial"/>
              </a:rPr>
              <a:t>, </a:t>
            </a:r>
            <a:r>
              <a:rPr lang="en-MY" sz="2000" b="0" i="0" u="none" strike="noStrike" cap="none" dirty="0" err="1">
                <a:solidFill>
                  <a:srgbClr val="000000"/>
                </a:solidFill>
                <a:latin typeface="Arial"/>
                <a:ea typeface="Arial"/>
                <a:cs typeface="Arial"/>
                <a:sym typeface="Arial"/>
              </a:rPr>
              <a:t>konsep</a:t>
            </a:r>
            <a:r>
              <a:rPr lang="en-MY" sz="2000" b="0" i="0" u="none" strike="noStrike" cap="none" dirty="0">
                <a:solidFill>
                  <a:srgbClr val="000000"/>
                </a:solidFill>
                <a:latin typeface="Arial"/>
                <a:ea typeface="Arial"/>
                <a:cs typeface="Arial"/>
                <a:sym typeface="Arial"/>
              </a:rPr>
              <a:t> </a:t>
            </a:r>
            <a:r>
              <a:rPr lang="en-MY" sz="2000" b="0" i="0" u="none" strike="noStrike" cap="none" dirty="0" err="1">
                <a:solidFill>
                  <a:srgbClr val="000000"/>
                </a:solidFill>
                <a:latin typeface="Arial"/>
                <a:ea typeface="Arial"/>
                <a:cs typeface="Arial"/>
                <a:sym typeface="Arial"/>
              </a:rPr>
              <a:t>rasuah</a:t>
            </a:r>
            <a:r>
              <a:rPr lang="en-MY" sz="2000" b="0" i="0" u="none" strike="noStrike" cap="none" dirty="0">
                <a:solidFill>
                  <a:srgbClr val="000000"/>
                </a:solidFill>
                <a:latin typeface="Arial"/>
                <a:ea typeface="Arial"/>
                <a:cs typeface="Arial"/>
                <a:sym typeface="Arial"/>
              </a:rPr>
              <a:t>, </a:t>
            </a:r>
            <a:r>
              <a:rPr lang="en-MY" sz="2000" b="0" i="0" u="none" strike="noStrike" cap="none" dirty="0" err="1">
                <a:solidFill>
                  <a:srgbClr val="000000"/>
                </a:solidFill>
                <a:latin typeface="Arial"/>
                <a:ea typeface="Arial"/>
                <a:cs typeface="Arial"/>
                <a:sym typeface="Arial"/>
              </a:rPr>
              <a:t>antirasuah</a:t>
            </a:r>
            <a:r>
              <a:rPr lang="en-MY" sz="2000" b="0" i="0" u="none" strike="noStrike" cap="none" dirty="0">
                <a:solidFill>
                  <a:srgbClr val="000000"/>
                </a:solidFill>
                <a:latin typeface="Arial"/>
                <a:ea typeface="Arial"/>
                <a:cs typeface="Arial"/>
                <a:sym typeface="Arial"/>
              </a:rPr>
              <a:t> dan salah </a:t>
            </a:r>
            <a:r>
              <a:rPr lang="en-MY" sz="2000" b="0" i="0" u="none" strike="noStrike" cap="none" dirty="0" err="1">
                <a:solidFill>
                  <a:srgbClr val="000000"/>
                </a:solidFill>
                <a:latin typeface="Arial"/>
                <a:ea typeface="Arial"/>
                <a:cs typeface="Arial"/>
                <a:sym typeface="Arial"/>
              </a:rPr>
              <a:t>guna</a:t>
            </a:r>
            <a:r>
              <a:rPr lang="en-MY" sz="2000" b="0" i="0" u="none" strike="noStrike" cap="none" dirty="0">
                <a:solidFill>
                  <a:srgbClr val="000000"/>
                </a:solidFill>
                <a:latin typeface="Arial"/>
                <a:ea typeface="Arial"/>
                <a:cs typeface="Arial"/>
                <a:sym typeface="Arial"/>
              </a:rPr>
              <a:t> </a:t>
            </a:r>
            <a:r>
              <a:rPr lang="en-MY" sz="2000" b="0" i="0" u="none" strike="noStrike" cap="none" dirty="0" err="1">
                <a:solidFill>
                  <a:srgbClr val="000000"/>
                </a:solidFill>
                <a:latin typeface="Arial"/>
                <a:ea typeface="Arial"/>
                <a:cs typeface="Arial"/>
                <a:sym typeface="Arial"/>
              </a:rPr>
              <a:t>kuasa</a:t>
            </a:r>
            <a:r>
              <a:rPr lang="en-MY" sz="2000" b="0" i="0" u="none" strike="noStrike" cap="none" dirty="0">
                <a:solidFill>
                  <a:srgbClr val="000000"/>
                </a:solidFill>
                <a:latin typeface="Arial"/>
                <a:ea typeface="Arial"/>
                <a:cs typeface="Arial"/>
                <a:sym typeface="Arial"/>
              </a:rPr>
              <a:t> </a:t>
            </a:r>
            <a:r>
              <a:rPr lang="en-MY" sz="2000" b="0" i="0" u="none" strike="noStrike" cap="none" dirty="0" err="1">
                <a:solidFill>
                  <a:srgbClr val="000000"/>
                </a:solidFill>
                <a:latin typeface="Arial"/>
                <a:ea typeface="Arial"/>
                <a:cs typeface="Arial"/>
                <a:sym typeface="Arial"/>
              </a:rPr>
              <a:t>serta</a:t>
            </a:r>
            <a:r>
              <a:rPr lang="en-MY" sz="2000" b="0" i="0" u="none" strike="noStrike" cap="none" dirty="0">
                <a:solidFill>
                  <a:srgbClr val="000000"/>
                </a:solidFill>
                <a:latin typeface="Arial"/>
                <a:ea typeface="Arial"/>
                <a:cs typeface="Arial"/>
                <a:sym typeface="Arial"/>
              </a:rPr>
              <a:t> </a:t>
            </a:r>
            <a:r>
              <a:rPr lang="en-MY" sz="2000" b="0" i="0" u="none" strike="noStrike" cap="none" dirty="0" err="1">
                <a:solidFill>
                  <a:srgbClr val="000000"/>
                </a:solidFill>
                <a:latin typeface="Arial"/>
                <a:ea typeface="Arial"/>
                <a:cs typeface="Arial"/>
                <a:sym typeface="Arial"/>
              </a:rPr>
              <a:t>pencegahan</a:t>
            </a:r>
            <a:r>
              <a:rPr lang="en-MY" sz="2000" b="0" i="0" u="none" strike="noStrike" cap="none" dirty="0">
                <a:solidFill>
                  <a:srgbClr val="000000"/>
                </a:solidFill>
                <a:latin typeface="Arial"/>
                <a:ea typeface="Arial"/>
                <a:cs typeface="Arial"/>
                <a:sym typeface="Arial"/>
              </a:rPr>
              <a:t> </a:t>
            </a:r>
            <a:r>
              <a:rPr lang="en-MY" sz="2000" b="0" i="0" u="none" strike="noStrike" cap="none" dirty="0" err="1">
                <a:solidFill>
                  <a:srgbClr val="000000"/>
                </a:solidFill>
                <a:latin typeface="Arial"/>
                <a:ea typeface="Arial"/>
                <a:cs typeface="Arial"/>
                <a:sym typeface="Arial"/>
              </a:rPr>
              <a:t>rasuah</a:t>
            </a:r>
            <a:r>
              <a:rPr lang="en-MY" sz="2000" b="0" i="0" u="none" strike="noStrike" cap="none" dirty="0">
                <a:solidFill>
                  <a:srgbClr val="000000"/>
                </a:solidFill>
                <a:latin typeface="Arial"/>
                <a:ea typeface="Arial"/>
                <a:cs typeface="Arial"/>
                <a:sym typeface="Arial"/>
              </a:rPr>
              <a:t> </a:t>
            </a:r>
            <a:r>
              <a:rPr lang="en-MY" sz="2000" b="0" i="0" u="none" strike="noStrike" cap="none" dirty="0" err="1">
                <a:solidFill>
                  <a:srgbClr val="000000"/>
                </a:solidFill>
                <a:latin typeface="Arial"/>
                <a:ea typeface="Arial"/>
                <a:cs typeface="Arial"/>
                <a:sym typeface="Arial"/>
              </a:rPr>
              <a:t>dalam</a:t>
            </a:r>
            <a:r>
              <a:rPr lang="en-MY" sz="2000" b="0" i="0" u="none" strike="noStrike" cap="none" dirty="0">
                <a:solidFill>
                  <a:srgbClr val="000000"/>
                </a:solidFill>
                <a:latin typeface="Arial"/>
                <a:ea typeface="Arial"/>
                <a:cs typeface="Arial"/>
                <a:sym typeface="Arial"/>
              </a:rPr>
              <a:t> </a:t>
            </a:r>
            <a:r>
              <a:rPr lang="en-MY" sz="2000" b="0" i="0" u="none" strike="noStrike" cap="none" dirty="0" err="1">
                <a:solidFill>
                  <a:srgbClr val="000000"/>
                </a:solidFill>
                <a:latin typeface="Arial"/>
                <a:ea typeface="Arial"/>
                <a:cs typeface="Arial"/>
                <a:sym typeface="Arial"/>
              </a:rPr>
              <a:t>masyarakat</a:t>
            </a:r>
            <a:r>
              <a:rPr lang="en-MY" sz="2000" b="0" i="0" u="none" strike="noStrike" cap="none" dirty="0">
                <a:solidFill>
                  <a:srgbClr val="000000"/>
                </a:solidFill>
                <a:latin typeface="Arial"/>
                <a:ea typeface="Arial"/>
                <a:cs typeface="Arial"/>
                <a:sym typeface="Arial"/>
              </a:rPr>
              <a:t> dan </a:t>
            </a:r>
            <a:r>
              <a:rPr lang="en-MY" sz="2000" b="0" i="0" u="none" strike="noStrike" cap="none" dirty="0" err="1">
                <a:solidFill>
                  <a:srgbClr val="000000"/>
                </a:solidFill>
                <a:latin typeface="Arial"/>
                <a:ea typeface="Arial"/>
                <a:cs typeface="Arial"/>
                <a:sym typeface="Arial"/>
              </a:rPr>
              <a:t>organisasi</a:t>
            </a:r>
            <a:r>
              <a:rPr lang="en-MY" sz="2000" b="0" i="0" u="none" strike="noStrike" cap="none" dirty="0">
                <a:solidFill>
                  <a:srgbClr val="000000"/>
                </a:solidFill>
                <a:latin typeface="Arial"/>
                <a:ea typeface="Arial"/>
                <a:cs typeface="Arial"/>
                <a:sym typeface="Arial"/>
              </a:rPr>
              <a:t>.</a:t>
            </a:r>
            <a:endParaRPr sz="2000" b="0" i="0" u="none" strike="noStrike" cap="none" dirty="0">
              <a:solidFill>
                <a:srgbClr val="5E5E5E"/>
              </a:solidFill>
              <a:latin typeface="Arial"/>
              <a:ea typeface="Arial"/>
              <a:cs typeface="Arial"/>
              <a:sym typeface="Arial"/>
            </a:endParaRPr>
          </a:p>
        </p:txBody>
      </p:sp>
      <p:sp>
        <p:nvSpPr>
          <p:cNvPr id="218" name="Google Shape;218;p66"/>
          <p:cNvSpPr/>
          <p:nvPr/>
        </p:nvSpPr>
        <p:spPr>
          <a:xfrm>
            <a:off x="3339398" y="4134848"/>
            <a:ext cx="7552121" cy="607346"/>
          </a:xfrm>
          <a:prstGeom prst="rect">
            <a:avLst/>
          </a:prstGeom>
          <a:noFill/>
          <a:ln>
            <a:noFill/>
          </a:ln>
        </p:spPr>
        <p:txBody>
          <a:bodyPr spcFirstLastPara="1" wrap="square" lIns="50800" tIns="50800" rIns="50800" bIns="50800" anchor="ctr" anchorCtr="0">
            <a:spAutoFit/>
          </a:bodyPr>
          <a:lstStyle/>
          <a:p>
            <a:pPr marL="0" marR="0" lvl="0" indent="0" algn="l" rtl="0">
              <a:lnSpc>
                <a:spcPct val="80000"/>
              </a:lnSpc>
              <a:spcBef>
                <a:spcPts val="0"/>
              </a:spcBef>
              <a:spcAft>
                <a:spcPts val="0"/>
              </a:spcAft>
              <a:buClr>
                <a:srgbClr val="000000"/>
              </a:buClr>
              <a:buSzPts val="4000"/>
              <a:buFont typeface="Arial"/>
              <a:buNone/>
            </a:pPr>
            <a:r>
              <a:rPr lang="en-MY" sz="4000" b="0" i="0" u="none" strike="noStrike" cap="none">
                <a:solidFill>
                  <a:srgbClr val="000000"/>
                </a:solidFill>
                <a:latin typeface="Arial"/>
                <a:ea typeface="Arial"/>
                <a:cs typeface="Arial"/>
                <a:sym typeface="Arial"/>
              </a:rPr>
              <a:t># 2</a:t>
            </a:r>
            <a:endParaRPr sz="40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5"/>
          <p:cNvSpPr/>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3600"/>
              <a:buFont typeface="Arial"/>
              <a:buNone/>
            </a:pPr>
            <a:r>
              <a:rPr lang="en-MY" sz="3600" b="1" i="0" u="none" strike="noStrike" cap="none">
                <a:solidFill>
                  <a:srgbClr val="3F3F3F"/>
                </a:solidFill>
                <a:latin typeface="Lato"/>
                <a:ea typeface="Lato"/>
                <a:cs typeface="Lato"/>
                <a:sym typeface="Lato"/>
              </a:rPr>
              <a:t>PENGENALAN KURSUS</a:t>
            </a:r>
            <a:endParaRPr sz="1400" b="0" i="0" u="none" strike="noStrike" cap="none">
              <a:solidFill>
                <a:srgbClr val="000000"/>
              </a:solidFill>
              <a:latin typeface="Arial"/>
              <a:ea typeface="Arial"/>
              <a:cs typeface="Arial"/>
              <a:sym typeface="Arial"/>
            </a:endParaRPr>
          </a:p>
        </p:txBody>
      </p:sp>
      <p:pic>
        <p:nvPicPr>
          <p:cNvPr id="240" name="Google Shape;240;p5" descr="Icon&#10;&#10;Description automatically generated"/>
          <p:cNvPicPr preferRelativeResize="0"/>
          <p:nvPr/>
        </p:nvPicPr>
        <p:blipFill rotWithShape="1">
          <a:blip r:embed="rId3">
            <a:alphaModFix/>
          </a:blip>
          <a:srcRect/>
          <a:stretch/>
        </p:blipFill>
        <p:spPr>
          <a:xfrm>
            <a:off x="4344587" y="1825625"/>
            <a:ext cx="3502826" cy="4351338"/>
          </a:xfrm>
          <a:prstGeom prst="rect">
            <a:avLst/>
          </a:prstGeom>
          <a:noFill/>
          <a:ln>
            <a:noFill/>
          </a:ln>
        </p:spPr>
      </p:pic>
      <p:sp>
        <p:nvSpPr>
          <p:cNvPr id="241" name="Google Shape;241;p5"/>
          <p:cNvSpPr txBox="1">
            <a:spLocks noGrp="1"/>
          </p:cNvSpPr>
          <p:nvPr>
            <p:ph type="sldNum" idx="12"/>
          </p:nvPr>
        </p:nvSpPr>
        <p:spPr>
          <a:xfrm>
            <a:off x="10637134" y="6432584"/>
            <a:ext cx="756421" cy="321341"/>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200"/>
              <a:buNone/>
            </a:pPr>
            <a:fld id="{00000000-1234-1234-1234-123412341234}" type="slidenum">
              <a:rPr lang="en-MY"/>
              <a:t>7</a:t>
            </a:fld>
            <a:endParaRPr/>
          </a:p>
        </p:txBody>
      </p:sp>
      <p:sp>
        <p:nvSpPr>
          <p:cNvPr id="242" name="Google Shape;242;p5"/>
          <p:cNvSpPr txBox="1"/>
          <p:nvPr/>
        </p:nvSpPr>
        <p:spPr>
          <a:xfrm>
            <a:off x="5527547" y="5976908"/>
            <a:ext cx="2319866" cy="200055"/>
          </a:xfrm>
          <a:prstGeom prst="rect">
            <a:avLst/>
          </a:prstGeom>
          <a:solidFill>
            <a:srgbClr val="000000"/>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700"/>
              <a:buFont typeface="Arial"/>
              <a:buNone/>
            </a:pPr>
            <a:r>
              <a:rPr lang="en-MY" sz="700" b="0" i="0" u="sng" strike="noStrike" cap="none">
                <a:solidFill>
                  <a:srgbClr val="FFFFFF"/>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This Photo</a:t>
            </a:r>
            <a:r>
              <a:rPr lang="en-MY" sz="700" b="0" i="0" u="none" strike="noStrike" cap="none">
                <a:solidFill>
                  <a:srgbClr val="FFFFFF"/>
                </a:solidFill>
                <a:latin typeface="Calibri"/>
                <a:ea typeface="Calibri"/>
                <a:cs typeface="Calibri"/>
                <a:sym typeface="Calibri"/>
              </a:rPr>
              <a:t> by Unknown Author is licensed under </a:t>
            </a:r>
            <a:r>
              <a:rPr lang="en-MY" sz="700" b="0" i="0" u="sng" strike="noStrike" cap="none">
                <a:solidFill>
                  <a:srgbClr val="FFFFFF"/>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CC BY-NC</a:t>
            </a:r>
            <a:endParaRPr sz="700" b="0" i="0" u="none" strike="noStrike" cap="none">
              <a:solidFill>
                <a:srgbClr val="FFFFFF"/>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7"/>
          <p:cNvSpPr txBox="1">
            <a:spLocks noGrp="1"/>
          </p:cNvSpPr>
          <p:nvPr>
            <p:ph type="title"/>
          </p:nvPr>
        </p:nvSpPr>
        <p:spPr>
          <a:xfrm>
            <a:off x="609600" y="547633"/>
            <a:ext cx="10972800" cy="641600"/>
          </a:xfrm>
          <a:prstGeom prst="rect">
            <a:avLst/>
          </a:prstGeom>
          <a:noFill/>
          <a:ln>
            <a:noFill/>
          </a:ln>
        </p:spPr>
        <p:txBody>
          <a:bodyPr spcFirstLastPara="1" wrap="square" lIns="121900" tIns="121900" rIns="121900" bIns="121900" anchor="ctr" anchorCtr="0">
            <a:noAutofit/>
          </a:bodyPr>
          <a:lstStyle/>
          <a:p>
            <a:pPr marL="0" lvl="0" indent="0" algn="ctr" rtl="0">
              <a:lnSpc>
                <a:spcPct val="90000"/>
              </a:lnSpc>
              <a:spcBef>
                <a:spcPts val="0"/>
              </a:spcBef>
              <a:spcAft>
                <a:spcPts val="0"/>
              </a:spcAft>
              <a:buClr>
                <a:srgbClr val="000000"/>
              </a:buClr>
              <a:buSzPts val="1800"/>
              <a:buFont typeface="Lato"/>
              <a:buNone/>
            </a:pPr>
            <a:r>
              <a:rPr lang="en-MY"/>
              <a:t>HASIL PEMBELAJARAN KURSUS</a:t>
            </a:r>
            <a:endParaRPr/>
          </a:p>
        </p:txBody>
      </p:sp>
      <p:grpSp>
        <p:nvGrpSpPr>
          <p:cNvPr id="255" name="Google Shape;255;p7"/>
          <p:cNvGrpSpPr/>
          <p:nvPr/>
        </p:nvGrpSpPr>
        <p:grpSpPr>
          <a:xfrm>
            <a:off x="1172351" y="1379095"/>
            <a:ext cx="9847300" cy="1861212"/>
            <a:chOff x="922800" y="669362"/>
            <a:chExt cx="7385475" cy="1395909"/>
          </a:xfrm>
        </p:grpSpPr>
        <p:sp>
          <p:nvSpPr>
            <p:cNvPr id="256" name="Google Shape;256;p7"/>
            <p:cNvSpPr/>
            <p:nvPr/>
          </p:nvSpPr>
          <p:spPr>
            <a:xfrm>
              <a:off x="2948236" y="978553"/>
              <a:ext cx="1030477" cy="1030477"/>
            </a:xfrm>
            <a:custGeom>
              <a:avLst/>
              <a:gdLst/>
              <a:ahLst/>
              <a:cxnLst/>
              <a:rect l="l" t="t" r="r" b="b"/>
              <a:pathLst>
                <a:path w="23492" h="23492" extrusionOk="0">
                  <a:moveTo>
                    <a:pt x="11740" y="1"/>
                  </a:moveTo>
                  <a:cubicBezTo>
                    <a:pt x="5251" y="1"/>
                    <a:pt x="0" y="5251"/>
                    <a:pt x="0" y="11740"/>
                  </a:cubicBezTo>
                  <a:cubicBezTo>
                    <a:pt x="0" y="18229"/>
                    <a:pt x="5251" y="23492"/>
                    <a:pt x="11740" y="23492"/>
                  </a:cubicBezTo>
                  <a:lnTo>
                    <a:pt x="11776" y="23492"/>
                  </a:lnTo>
                  <a:cubicBezTo>
                    <a:pt x="18253" y="23468"/>
                    <a:pt x="23491" y="18217"/>
                    <a:pt x="23491" y="11740"/>
                  </a:cubicBezTo>
                  <a:cubicBezTo>
                    <a:pt x="23491" y="5263"/>
                    <a:pt x="18253" y="12"/>
                    <a:pt x="11776"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7" name="Google Shape;257;p7"/>
            <p:cNvSpPr/>
            <p:nvPr/>
          </p:nvSpPr>
          <p:spPr>
            <a:xfrm>
              <a:off x="2948236" y="978553"/>
              <a:ext cx="1030477" cy="1030477"/>
            </a:xfrm>
            <a:custGeom>
              <a:avLst/>
              <a:gdLst/>
              <a:ahLst/>
              <a:cxnLst/>
              <a:rect l="l" t="t" r="r" b="b"/>
              <a:pathLst>
                <a:path w="23492" h="23492" extrusionOk="0">
                  <a:moveTo>
                    <a:pt x="11657" y="1"/>
                  </a:moveTo>
                  <a:cubicBezTo>
                    <a:pt x="5215" y="36"/>
                    <a:pt x="0" y="5287"/>
                    <a:pt x="0" y="11740"/>
                  </a:cubicBezTo>
                  <a:cubicBezTo>
                    <a:pt x="0" y="18205"/>
                    <a:pt x="5215" y="23444"/>
                    <a:pt x="11657" y="23492"/>
                  </a:cubicBezTo>
                  <a:lnTo>
                    <a:pt x="11835" y="23492"/>
                  </a:lnTo>
                  <a:cubicBezTo>
                    <a:pt x="18277" y="23444"/>
                    <a:pt x="23491" y="18193"/>
                    <a:pt x="23491" y="11740"/>
                  </a:cubicBezTo>
                  <a:cubicBezTo>
                    <a:pt x="23491" y="5287"/>
                    <a:pt x="18277" y="48"/>
                    <a:pt x="11835"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8" name="Google Shape;258;p7"/>
            <p:cNvSpPr/>
            <p:nvPr/>
          </p:nvSpPr>
          <p:spPr>
            <a:xfrm>
              <a:off x="3062106" y="1092423"/>
              <a:ext cx="802729" cy="802730"/>
            </a:xfrm>
            <a:custGeom>
              <a:avLst/>
              <a:gdLst/>
              <a:ahLst/>
              <a:cxnLst/>
              <a:rect l="l" t="t" r="r" b="b"/>
              <a:pathLst>
                <a:path w="18300" h="18300" extrusionOk="0">
                  <a:moveTo>
                    <a:pt x="9144" y="0"/>
                  </a:moveTo>
                  <a:cubicBezTo>
                    <a:pt x="4096" y="0"/>
                    <a:pt x="0" y="4096"/>
                    <a:pt x="0" y="9144"/>
                  </a:cubicBezTo>
                  <a:cubicBezTo>
                    <a:pt x="0" y="14204"/>
                    <a:pt x="4096" y="18300"/>
                    <a:pt x="9144" y="18300"/>
                  </a:cubicBezTo>
                  <a:lnTo>
                    <a:pt x="9168" y="18300"/>
                  </a:lnTo>
                  <a:cubicBezTo>
                    <a:pt x="14216" y="18288"/>
                    <a:pt x="18300" y="14192"/>
                    <a:pt x="18300" y="9144"/>
                  </a:cubicBezTo>
                  <a:cubicBezTo>
                    <a:pt x="18300" y="4108"/>
                    <a:pt x="14216" y="12"/>
                    <a:pt x="9168"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9" name="Google Shape;259;p7"/>
            <p:cNvSpPr/>
            <p:nvPr/>
          </p:nvSpPr>
          <p:spPr>
            <a:xfrm>
              <a:off x="3182732" y="1213048"/>
              <a:ext cx="560946" cy="560946"/>
            </a:xfrm>
            <a:custGeom>
              <a:avLst/>
              <a:gdLst/>
              <a:ahLst/>
              <a:cxnLst/>
              <a:rect l="l" t="t" r="r" b="b"/>
              <a:pathLst>
                <a:path w="12788" h="12788" extrusionOk="0">
                  <a:moveTo>
                    <a:pt x="6394" y="0"/>
                  </a:moveTo>
                  <a:cubicBezTo>
                    <a:pt x="6370" y="0"/>
                    <a:pt x="6346" y="0"/>
                    <a:pt x="6311" y="12"/>
                  </a:cubicBezTo>
                  <a:cubicBezTo>
                    <a:pt x="2822" y="48"/>
                    <a:pt x="0" y="2906"/>
                    <a:pt x="0" y="6394"/>
                  </a:cubicBezTo>
                  <a:cubicBezTo>
                    <a:pt x="0" y="9894"/>
                    <a:pt x="2822" y="12740"/>
                    <a:pt x="6311" y="12788"/>
                  </a:cubicBezTo>
                  <a:lnTo>
                    <a:pt x="6489" y="12788"/>
                  </a:lnTo>
                  <a:cubicBezTo>
                    <a:pt x="9966" y="12740"/>
                    <a:pt x="12788" y="9894"/>
                    <a:pt x="12788" y="6394"/>
                  </a:cubicBezTo>
                  <a:cubicBezTo>
                    <a:pt x="12788" y="2906"/>
                    <a:pt x="9966" y="60"/>
                    <a:pt x="6489" y="12"/>
                  </a:cubicBezTo>
                  <a:cubicBezTo>
                    <a:pt x="6454" y="0"/>
                    <a:pt x="6430" y="0"/>
                    <a:pt x="6394"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0" name="Google Shape;260;p7"/>
            <p:cNvSpPr/>
            <p:nvPr/>
          </p:nvSpPr>
          <p:spPr>
            <a:xfrm>
              <a:off x="3298137" y="1328453"/>
              <a:ext cx="330128" cy="330128"/>
            </a:xfrm>
            <a:custGeom>
              <a:avLst/>
              <a:gdLst/>
              <a:ahLst/>
              <a:cxnLst/>
              <a:rect l="l" t="t" r="r" b="b"/>
              <a:pathLst>
                <a:path w="7526" h="7526" extrusionOk="0">
                  <a:moveTo>
                    <a:pt x="3763" y="1"/>
                  </a:moveTo>
                  <a:cubicBezTo>
                    <a:pt x="1691" y="1"/>
                    <a:pt x="1" y="1691"/>
                    <a:pt x="1" y="3763"/>
                  </a:cubicBezTo>
                  <a:cubicBezTo>
                    <a:pt x="1" y="5847"/>
                    <a:pt x="1691" y="7525"/>
                    <a:pt x="3763" y="7525"/>
                  </a:cubicBezTo>
                  <a:lnTo>
                    <a:pt x="3787" y="7525"/>
                  </a:lnTo>
                  <a:cubicBezTo>
                    <a:pt x="5859" y="7514"/>
                    <a:pt x="7525" y="5835"/>
                    <a:pt x="7525" y="3763"/>
                  </a:cubicBezTo>
                  <a:cubicBezTo>
                    <a:pt x="7525" y="1703"/>
                    <a:pt x="5859" y="13"/>
                    <a:pt x="3787"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1" name="Google Shape;261;p7"/>
            <p:cNvSpPr/>
            <p:nvPr/>
          </p:nvSpPr>
          <p:spPr>
            <a:xfrm>
              <a:off x="3389549" y="1419865"/>
              <a:ext cx="147825" cy="147825"/>
            </a:xfrm>
            <a:custGeom>
              <a:avLst/>
              <a:gdLst/>
              <a:ahLst/>
              <a:cxnLst/>
              <a:rect l="l" t="t" r="r" b="b"/>
              <a:pathLst>
                <a:path w="3370" h="3370" extrusionOk="0">
                  <a:moveTo>
                    <a:pt x="1596" y="0"/>
                  </a:moveTo>
                  <a:cubicBezTo>
                    <a:pt x="703" y="36"/>
                    <a:pt x="0" y="786"/>
                    <a:pt x="0" y="1679"/>
                  </a:cubicBezTo>
                  <a:cubicBezTo>
                    <a:pt x="0" y="2584"/>
                    <a:pt x="703" y="3322"/>
                    <a:pt x="1596" y="3370"/>
                  </a:cubicBezTo>
                  <a:lnTo>
                    <a:pt x="1679" y="3370"/>
                  </a:lnTo>
                  <a:cubicBezTo>
                    <a:pt x="2608" y="3370"/>
                    <a:pt x="3370" y="2608"/>
                    <a:pt x="3370" y="1679"/>
                  </a:cubicBezTo>
                  <a:cubicBezTo>
                    <a:pt x="3370" y="750"/>
                    <a:pt x="2608" y="0"/>
                    <a:pt x="1679"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2" name="Google Shape;262;p7"/>
            <p:cNvSpPr/>
            <p:nvPr/>
          </p:nvSpPr>
          <p:spPr>
            <a:xfrm>
              <a:off x="3446484" y="1478335"/>
              <a:ext cx="1346963" cy="30355"/>
            </a:xfrm>
            <a:custGeom>
              <a:avLst/>
              <a:gdLst/>
              <a:ahLst/>
              <a:cxnLst/>
              <a:rect l="l" t="t" r="r" b="b"/>
              <a:pathLst>
                <a:path w="30707" h="692" extrusionOk="0">
                  <a:moveTo>
                    <a:pt x="0" y="1"/>
                  </a:moveTo>
                  <a:lnTo>
                    <a:pt x="0" y="691"/>
                  </a:lnTo>
                  <a:lnTo>
                    <a:pt x="30706" y="691"/>
                  </a:lnTo>
                  <a:lnTo>
                    <a:pt x="30706" y="1"/>
                  </a:lnTo>
                  <a:close/>
                </a:path>
              </a:pathLst>
            </a:custGeom>
            <a:solidFill>
              <a:srgbClr val="CCCC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3" name="Google Shape;263;p7"/>
            <p:cNvSpPr/>
            <p:nvPr/>
          </p:nvSpPr>
          <p:spPr>
            <a:xfrm>
              <a:off x="4729630" y="1351964"/>
              <a:ext cx="519713" cy="283105"/>
            </a:xfrm>
            <a:custGeom>
              <a:avLst/>
              <a:gdLst/>
              <a:ahLst/>
              <a:cxnLst/>
              <a:rect l="l" t="t" r="r" b="b"/>
              <a:pathLst>
                <a:path w="11848" h="6454" extrusionOk="0">
                  <a:moveTo>
                    <a:pt x="3727" y="0"/>
                  </a:moveTo>
                  <a:lnTo>
                    <a:pt x="1" y="3227"/>
                  </a:lnTo>
                  <a:lnTo>
                    <a:pt x="36" y="3263"/>
                  </a:lnTo>
                  <a:lnTo>
                    <a:pt x="3727" y="6454"/>
                  </a:lnTo>
                  <a:lnTo>
                    <a:pt x="11847" y="6454"/>
                  </a:lnTo>
                  <a:lnTo>
                    <a:pt x="10776" y="3263"/>
                  </a:lnTo>
                  <a:lnTo>
                    <a:pt x="10764" y="3227"/>
                  </a:lnTo>
                  <a:lnTo>
                    <a:pt x="11847"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4" name="Google Shape;264;p7"/>
            <p:cNvSpPr/>
            <p:nvPr/>
          </p:nvSpPr>
          <p:spPr>
            <a:xfrm>
              <a:off x="4731209" y="1495047"/>
              <a:ext cx="518133" cy="140017"/>
            </a:xfrm>
            <a:custGeom>
              <a:avLst/>
              <a:gdLst/>
              <a:ahLst/>
              <a:cxnLst/>
              <a:rect l="l" t="t" r="r" b="b"/>
              <a:pathLst>
                <a:path w="11812" h="3192" extrusionOk="0">
                  <a:moveTo>
                    <a:pt x="0" y="1"/>
                  </a:moveTo>
                  <a:lnTo>
                    <a:pt x="3691" y="3192"/>
                  </a:lnTo>
                  <a:lnTo>
                    <a:pt x="11811" y="3192"/>
                  </a:lnTo>
                  <a:lnTo>
                    <a:pt x="10740" y="1"/>
                  </a:lnTo>
                  <a:close/>
                </a:path>
              </a:pathLst>
            </a:custGeom>
            <a:solidFill>
              <a:srgbClr val="000000">
                <a:alpha val="3019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5" name="Google Shape;265;p7"/>
            <p:cNvSpPr/>
            <p:nvPr/>
          </p:nvSpPr>
          <p:spPr>
            <a:xfrm>
              <a:off x="922800" y="1290088"/>
              <a:ext cx="1587900" cy="407400"/>
            </a:xfrm>
            <a:prstGeom prst="homePlat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267"/>
                <a:buFont typeface="Arial"/>
                <a:buNone/>
              </a:pPr>
              <a:r>
                <a:rPr lang="en-MY" sz="2267" b="0" i="0" u="none" strike="noStrike" cap="none">
                  <a:solidFill>
                    <a:srgbClr val="FFFFFF"/>
                  </a:solidFill>
                  <a:latin typeface="Fira Sans Extra Condensed Medium"/>
                  <a:ea typeface="Fira Sans Extra Condensed Medium"/>
                  <a:cs typeface="Fira Sans Extra Condensed Medium"/>
                  <a:sym typeface="Fira Sans Extra Condensed Medium"/>
                </a:rPr>
                <a:t>CLO1</a:t>
              </a:r>
              <a:endParaRPr sz="1800" b="0" i="0" u="none" strike="noStrike" cap="none">
                <a:solidFill>
                  <a:srgbClr val="FFFFFF"/>
                </a:solidFill>
                <a:latin typeface="Calibri"/>
                <a:ea typeface="Calibri"/>
                <a:cs typeface="Calibri"/>
                <a:sym typeface="Calibri"/>
              </a:endParaRPr>
            </a:p>
          </p:txBody>
        </p:sp>
        <p:sp>
          <p:nvSpPr>
            <p:cNvPr id="266" name="Google Shape;266;p7"/>
            <p:cNvSpPr/>
            <p:nvPr/>
          </p:nvSpPr>
          <p:spPr>
            <a:xfrm>
              <a:off x="5686875" y="669362"/>
              <a:ext cx="2621400" cy="1395909"/>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Roboto"/>
                <a:ea typeface="Roboto"/>
                <a:cs typeface="Roboto"/>
                <a:sym typeface="Roboto"/>
              </a:endParaRPr>
            </a:p>
          </p:txBody>
        </p:sp>
      </p:grpSp>
      <p:grpSp>
        <p:nvGrpSpPr>
          <p:cNvPr id="267" name="Google Shape;267;p7"/>
          <p:cNvGrpSpPr/>
          <p:nvPr/>
        </p:nvGrpSpPr>
        <p:grpSpPr>
          <a:xfrm>
            <a:off x="1172351" y="3279925"/>
            <a:ext cx="9847299" cy="1373969"/>
            <a:chOff x="922800" y="2231340"/>
            <a:chExt cx="7385474" cy="1030477"/>
          </a:xfrm>
        </p:grpSpPr>
        <p:sp>
          <p:nvSpPr>
            <p:cNvPr id="268" name="Google Shape;268;p7"/>
            <p:cNvSpPr/>
            <p:nvPr/>
          </p:nvSpPr>
          <p:spPr>
            <a:xfrm>
              <a:off x="2948236" y="2231340"/>
              <a:ext cx="1030477" cy="1030477"/>
            </a:xfrm>
            <a:custGeom>
              <a:avLst/>
              <a:gdLst/>
              <a:ahLst/>
              <a:cxnLst/>
              <a:rect l="l" t="t" r="r" b="b"/>
              <a:pathLst>
                <a:path w="23492" h="23492" extrusionOk="0">
                  <a:moveTo>
                    <a:pt x="11740" y="1"/>
                  </a:moveTo>
                  <a:cubicBezTo>
                    <a:pt x="5251" y="1"/>
                    <a:pt x="0" y="5251"/>
                    <a:pt x="0" y="11740"/>
                  </a:cubicBezTo>
                  <a:cubicBezTo>
                    <a:pt x="0" y="18229"/>
                    <a:pt x="5251" y="23492"/>
                    <a:pt x="11740" y="23492"/>
                  </a:cubicBezTo>
                  <a:lnTo>
                    <a:pt x="11776" y="23492"/>
                  </a:lnTo>
                  <a:cubicBezTo>
                    <a:pt x="18253" y="23468"/>
                    <a:pt x="23491" y="18217"/>
                    <a:pt x="23491" y="11740"/>
                  </a:cubicBezTo>
                  <a:cubicBezTo>
                    <a:pt x="23491" y="5263"/>
                    <a:pt x="18253" y="13"/>
                    <a:pt x="11776"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 name="Google Shape;269;p7"/>
            <p:cNvSpPr/>
            <p:nvPr/>
          </p:nvSpPr>
          <p:spPr>
            <a:xfrm>
              <a:off x="2948236" y="2231340"/>
              <a:ext cx="1030477" cy="1030477"/>
            </a:xfrm>
            <a:custGeom>
              <a:avLst/>
              <a:gdLst/>
              <a:ahLst/>
              <a:cxnLst/>
              <a:rect l="l" t="t" r="r" b="b"/>
              <a:pathLst>
                <a:path w="23492" h="23492" extrusionOk="0">
                  <a:moveTo>
                    <a:pt x="11657" y="1"/>
                  </a:moveTo>
                  <a:cubicBezTo>
                    <a:pt x="5215" y="37"/>
                    <a:pt x="0" y="5287"/>
                    <a:pt x="0" y="11740"/>
                  </a:cubicBezTo>
                  <a:cubicBezTo>
                    <a:pt x="0" y="18205"/>
                    <a:pt x="5215" y="23444"/>
                    <a:pt x="11657" y="23480"/>
                  </a:cubicBezTo>
                  <a:cubicBezTo>
                    <a:pt x="11692" y="23492"/>
                    <a:pt x="11716" y="23492"/>
                    <a:pt x="11740" y="23492"/>
                  </a:cubicBezTo>
                  <a:lnTo>
                    <a:pt x="11835" y="23492"/>
                  </a:lnTo>
                  <a:cubicBezTo>
                    <a:pt x="18277" y="23444"/>
                    <a:pt x="23491" y="18194"/>
                    <a:pt x="23491" y="11740"/>
                  </a:cubicBezTo>
                  <a:cubicBezTo>
                    <a:pt x="23491" y="5287"/>
                    <a:pt x="18277" y="48"/>
                    <a:pt x="11835"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0" name="Google Shape;270;p7"/>
            <p:cNvSpPr/>
            <p:nvPr/>
          </p:nvSpPr>
          <p:spPr>
            <a:xfrm>
              <a:off x="3062106" y="2345210"/>
              <a:ext cx="802729" cy="802773"/>
            </a:xfrm>
            <a:custGeom>
              <a:avLst/>
              <a:gdLst/>
              <a:ahLst/>
              <a:cxnLst/>
              <a:rect l="l" t="t" r="r" b="b"/>
              <a:pathLst>
                <a:path w="18300" h="18301" extrusionOk="0">
                  <a:moveTo>
                    <a:pt x="9144" y="0"/>
                  </a:moveTo>
                  <a:cubicBezTo>
                    <a:pt x="4096" y="0"/>
                    <a:pt x="0" y="4096"/>
                    <a:pt x="0" y="9144"/>
                  </a:cubicBezTo>
                  <a:cubicBezTo>
                    <a:pt x="0" y="14193"/>
                    <a:pt x="4096" y="18300"/>
                    <a:pt x="9144" y="18300"/>
                  </a:cubicBezTo>
                  <a:lnTo>
                    <a:pt x="9168" y="18300"/>
                  </a:lnTo>
                  <a:cubicBezTo>
                    <a:pt x="14216" y="18276"/>
                    <a:pt x="18300" y="14193"/>
                    <a:pt x="18300" y="9144"/>
                  </a:cubicBezTo>
                  <a:cubicBezTo>
                    <a:pt x="18300" y="4096"/>
                    <a:pt x="14216" y="12"/>
                    <a:pt x="9168"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1" name="Google Shape;271;p7"/>
            <p:cNvSpPr/>
            <p:nvPr/>
          </p:nvSpPr>
          <p:spPr>
            <a:xfrm>
              <a:off x="3182732" y="2465835"/>
              <a:ext cx="560946" cy="560946"/>
            </a:xfrm>
            <a:custGeom>
              <a:avLst/>
              <a:gdLst/>
              <a:ahLst/>
              <a:cxnLst/>
              <a:rect l="l" t="t" r="r" b="b"/>
              <a:pathLst>
                <a:path w="12788" h="12788" extrusionOk="0">
                  <a:moveTo>
                    <a:pt x="6394" y="1"/>
                  </a:moveTo>
                  <a:cubicBezTo>
                    <a:pt x="6370" y="1"/>
                    <a:pt x="6346" y="1"/>
                    <a:pt x="6311" y="13"/>
                  </a:cubicBezTo>
                  <a:cubicBezTo>
                    <a:pt x="2822" y="48"/>
                    <a:pt x="0" y="2894"/>
                    <a:pt x="0" y="6394"/>
                  </a:cubicBezTo>
                  <a:cubicBezTo>
                    <a:pt x="0" y="9895"/>
                    <a:pt x="2822" y="12740"/>
                    <a:pt x="6311" y="12788"/>
                  </a:cubicBezTo>
                  <a:lnTo>
                    <a:pt x="6489" y="12788"/>
                  </a:lnTo>
                  <a:cubicBezTo>
                    <a:pt x="9966" y="12740"/>
                    <a:pt x="12788" y="9895"/>
                    <a:pt x="12788" y="6394"/>
                  </a:cubicBezTo>
                  <a:cubicBezTo>
                    <a:pt x="12788" y="2906"/>
                    <a:pt x="9966" y="60"/>
                    <a:pt x="6489" y="13"/>
                  </a:cubicBezTo>
                  <a:cubicBezTo>
                    <a:pt x="6454" y="1"/>
                    <a:pt x="6430" y="1"/>
                    <a:pt x="6394"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2" name="Google Shape;272;p7"/>
            <p:cNvSpPr/>
            <p:nvPr/>
          </p:nvSpPr>
          <p:spPr>
            <a:xfrm>
              <a:off x="3298137" y="2581284"/>
              <a:ext cx="330128" cy="330084"/>
            </a:xfrm>
            <a:custGeom>
              <a:avLst/>
              <a:gdLst/>
              <a:ahLst/>
              <a:cxnLst/>
              <a:rect l="l" t="t" r="r" b="b"/>
              <a:pathLst>
                <a:path w="7526" h="7525" extrusionOk="0">
                  <a:moveTo>
                    <a:pt x="3763" y="0"/>
                  </a:moveTo>
                  <a:cubicBezTo>
                    <a:pt x="1691" y="0"/>
                    <a:pt x="1" y="1691"/>
                    <a:pt x="1" y="3762"/>
                  </a:cubicBezTo>
                  <a:cubicBezTo>
                    <a:pt x="1" y="5834"/>
                    <a:pt x="1691" y="7525"/>
                    <a:pt x="3763" y="7525"/>
                  </a:cubicBezTo>
                  <a:lnTo>
                    <a:pt x="3787" y="7525"/>
                  </a:lnTo>
                  <a:cubicBezTo>
                    <a:pt x="5859" y="7513"/>
                    <a:pt x="7525" y="5834"/>
                    <a:pt x="7525" y="3762"/>
                  </a:cubicBezTo>
                  <a:cubicBezTo>
                    <a:pt x="7525" y="1691"/>
                    <a:pt x="5859" y="12"/>
                    <a:pt x="3787"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3" name="Google Shape;273;p7"/>
            <p:cNvSpPr/>
            <p:nvPr/>
          </p:nvSpPr>
          <p:spPr>
            <a:xfrm>
              <a:off x="3389549" y="2672652"/>
              <a:ext cx="147825" cy="147825"/>
            </a:xfrm>
            <a:custGeom>
              <a:avLst/>
              <a:gdLst/>
              <a:ahLst/>
              <a:cxnLst/>
              <a:rect l="l" t="t" r="r" b="b"/>
              <a:pathLst>
                <a:path w="3370" h="3370" extrusionOk="0">
                  <a:moveTo>
                    <a:pt x="1596" y="1"/>
                  </a:moveTo>
                  <a:cubicBezTo>
                    <a:pt x="703" y="36"/>
                    <a:pt x="0" y="774"/>
                    <a:pt x="0" y="1679"/>
                  </a:cubicBezTo>
                  <a:cubicBezTo>
                    <a:pt x="0" y="2584"/>
                    <a:pt x="703" y="3322"/>
                    <a:pt x="1596" y="3358"/>
                  </a:cubicBezTo>
                  <a:cubicBezTo>
                    <a:pt x="1619" y="3370"/>
                    <a:pt x="1655" y="3370"/>
                    <a:pt x="1679" y="3370"/>
                  </a:cubicBezTo>
                  <a:cubicBezTo>
                    <a:pt x="2608" y="3370"/>
                    <a:pt x="3370" y="2608"/>
                    <a:pt x="3370" y="1679"/>
                  </a:cubicBezTo>
                  <a:cubicBezTo>
                    <a:pt x="3370" y="751"/>
                    <a:pt x="2608" y="1"/>
                    <a:pt x="1679"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4" name="Google Shape;274;p7"/>
            <p:cNvSpPr/>
            <p:nvPr/>
          </p:nvSpPr>
          <p:spPr>
            <a:xfrm>
              <a:off x="3446484" y="2731166"/>
              <a:ext cx="1346963" cy="30311"/>
            </a:xfrm>
            <a:custGeom>
              <a:avLst/>
              <a:gdLst/>
              <a:ahLst/>
              <a:cxnLst/>
              <a:rect l="l" t="t" r="r" b="b"/>
              <a:pathLst>
                <a:path w="30707" h="691" extrusionOk="0">
                  <a:moveTo>
                    <a:pt x="0" y="0"/>
                  </a:moveTo>
                  <a:lnTo>
                    <a:pt x="0" y="691"/>
                  </a:lnTo>
                  <a:lnTo>
                    <a:pt x="30706" y="691"/>
                  </a:lnTo>
                  <a:lnTo>
                    <a:pt x="30706" y="0"/>
                  </a:lnTo>
                  <a:close/>
                </a:path>
              </a:pathLst>
            </a:custGeom>
            <a:solidFill>
              <a:srgbClr val="CCCC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7"/>
            <p:cNvSpPr/>
            <p:nvPr/>
          </p:nvSpPr>
          <p:spPr>
            <a:xfrm>
              <a:off x="4729630" y="2604751"/>
              <a:ext cx="519713" cy="283105"/>
            </a:xfrm>
            <a:custGeom>
              <a:avLst/>
              <a:gdLst/>
              <a:ahLst/>
              <a:cxnLst/>
              <a:rect l="l" t="t" r="r" b="b"/>
              <a:pathLst>
                <a:path w="11848" h="6454" extrusionOk="0">
                  <a:moveTo>
                    <a:pt x="3727" y="1"/>
                  </a:moveTo>
                  <a:lnTo>
                    <a:pt x="1" y="3227"/>
                  </a:lnTo>
                  <a:lnTo>
                    <a:pt x="36" y="3263"/>
                  </a:lnTo>
                  <a:lnTo>
                    <a:pt x="3727" y="6454"/>
                  </a:lnTo>
                  <a:lnTo>
                    <a:pt x="11847" y="6454"/>
                  </a:lnTo>
                  <a:lnTo>
                    <a:pt x="10776" y="3263"/>
                  </a:lnTo>
                  <a:lnTo>
                    <a:pt x="10764" y="3227"/>
                  </a:lnTo>
                  <a:lnTo>
                    <a:pt x="11847"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6" name="Google Shape;276;p7"/>
            <p:cNvSpPr/>
            <p:nvPr/>
          </p:nvSpPr>
          <p:spPr>
            <a:xfrm>
              <a:off x="4731209" y="2747879"/>
              <a:ext cx="518133" cy="139973"/>
            </a:xfrm>
            <a:custGeom>
              <a:avLst/>
              <a:gdLst/>
              <a:ahLst/>
              <a:cxnLst/>
              <a:rect l="l" t="t" r="r" b="b"/>
              <a:pathLst>
                <a:path w="11812" h="3191" extrusionOk="0">
                  <a:moveTo>
                    <a:pt x="0" y="0"/>
                  </a:moveTo>
                  <a:lnTo>
                    <a:pt x="3691" y="3191"/>
                  </a:lnTo>
                  <a:lnTo>
                    <a:pt x="11811" y="3191"/>
                  </a:lnTo>
                  <a:lnTo>
                    <a:pt x="10740" y="0"/>
                  </a:lnTo>
                  <a:close/>
                </a:path>
              </a:pathLst>
            </a:custGeom>
            <a:solidFill>
              <a:srgbClr val="000000">
                <a:alpha val="3019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7" name="Google Shape;277;p7"/>
            <p:cNvSpPr/>
            <p:nvPr/>
          </p:nvSpPr>
          <p:spPr>
            <a:xfrm>
              <a:off x="922800" y="2542875"/>
              <a:ext cx="1587900" cy="407400"/>
            </a:xfrm>
            <a:prstGeom prst="homePlate">
              <a:avLst>
                <a:gd name="adj" fmla="val 50000"/>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267"/>
                <a:buFont typeface="Arial"/>
                <a:buNone/>
              </a:pPr>
              <a:r>
                <a:rPr lang="en-MY" sz="2267" b="0" i="0" u="none" strike="noStrike" cap="none">
                  <a:solidFill>
                    <a:srgbClr val="FFFFFF"/>
                  </a:solidFill>
                  <a:latin typeface="Fira Sans Extra Condensed Medium"/>
                  <a:ea typeface="Fira Sans Extra Condensed Medium"/>
                  <a:cs typeface="Fira Sans Extra Condensed Medium"/>
                  <a:sym typeface="Fira Sans Extra Condensed Medium"/>
                </a:rPr>
                <a:t>CLO2</a:t>
              </a:r>
              <a:endParaRPr sz="1800" b="0" i="0" u="none" strike="noStrike" cap="none">
                <a:solidFill>
                  <a:srgbClr val="FFFFFF"/>
                </a:solidFill>
                <a:latin typeface="Calibri"/>
                <a:ea typeface="Calibri"/>
                <a:cs typeface="Calibri"/>
                <a:sym typeface="Calibri"/>
              </a:endParaRPr>
            </a:p>
          </p:txBody>
        </p:sp>
        <p:sp>
          <p:nvSpPr>
            <p:cNvPr id="278" name="Google Shape;278;p7"/>
            <p:cNvSpPr/>
            <p:nvPr/>
          </p:nvSpPr>
          <p:spPr>
            <a:xfrm>
              <a:off x="5686875" y="2418082"/>
              <a:ext cx="2621399" cy="729902"/>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just" rtl="0">
                <a:lnSpc>
                  <a:spcPct val="100000"/>
                </a:lnSpc>
                <a:spcBef>
                  <a:spcPts val="0"/>
                </a:spcBef>
                <a:spcAft>
                  <a:spcPts val="0"/>
                </a:spcAft>
                <a:buClr>
                  <a:srgbClr val="000000"/>
                </a:buClr>
                <a:buSzPts val="1800"/>
                <a:buFont typeface="Arial"/>
                <a:buNone/>
              </a:pPr>
              <a:r>
                <a:rPr lang="en-MY" sz="1800" b="0" i="0" u="none" strike="noStrike" cap="none" dirty="0" err="1">
                  <a:solidFill>
                    <a:schemeClr val="dk1"/>
                  </a:solidFill>
                  <a:latin typeface="Calibri"/>
                  <a:ea typeface="Calibri"/>
                  <a:cs typeface="Calibri"/>
                  <a:sym typeface="Calibri"/>
                </a:rPr>
                <a:t>Menilai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bentuk</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perlakuan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rasuah</a:t>
              </a:r>
              <a:r>
                <a:rPr lang="en-MY" sz="1800" b="0" i="0" u="none" strike="noStrike" cap="none" dirty="0">
                  <a:solidFill>
                    <a:schemeClr val="dk1"/>
                  </a:solidFill>
                  <a:latin typeface="Calibri"/>
                  <a:ea typeface="Calibri"/>
                  <a:cs typeface="Calibri"/>
                  <a:sym typeface="Calibri"/>
                </a:rPr>
                <a:t> dan salah </a:t>
              </a:r>
              <a:r>
                <a:rPr lang="en-MY" sz="1800" b="0" i="0" u="none" strike="noStrike" cap="none" dirty="0" err="1">
                  <a:solidFill>
                    <a:schemeClr val="dk1"/>
                  </a:solidFill>
                  <a:latin typeface="Calibri"/>
                  <a:ea typeface="Calibri"/>
                  <a:cs typeface="Calibri"/>
                  <a:sym typeface="Calibri"/>
                </a:rPr>
                <a:t>guna</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kuasa</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dalam</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aktiviti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seharian</a:t>
              </a:r>
              <a:r>
                <a:rPr lang="en-MY" sz="1800" b="0" i="0" u="none" strike="noStrike" cap="none" dirty="0">
                  <a:solidFill>
                    <a:schemeClr val="dk1"/>
                  </a:solidFill>
                  <a:latin typeface="Calibri"/>
                  <a:ea typeface="Calibri"/>
                  <a:cs typeface="Calibri"/>
                  <a:sym typeface="Calibri"/>
                </a:rPr>
                <a:t> dan </a:t>
              </a:r>
              <a:r>
                <a:rPr lang="en-MY" sz="1800" b="0" i="0" u="none" strike="noStrike" cap="none" dirty="0" err="1">
                  <a:solidFill>
                    <a:schemeClr val="dk1"/>
                  </a:solidFill>
                  <a:latin typeface="Calibri"/>
                  <a:ea typeface="Calibri"/>
                  <a:cs typeface="Calibri"/>
                  <a:sym typeface="Calibri"/>
                </a:rPr>
                <a:t>organisasi</a:t>
              </a:r>
              <a:r>
                <a:rPr lang="en-MY" sz="1800" b="0" i="0" u="none" strike="noStrike" cap="none" dirty="0">
                  <a:solidFill>
                    <a:schemeClr val="dk1"/>
                  </a:solidFill>
                  <a:latin typeface="Calibri"/>
                  <a:ea typeface="Calibri"/>
                  <a:cs typeface="Calibri"/>
                  <a:sym typeface="Calibri"/>
                </a:rPr>
                <a:t>.</a:t>
              </a:r>
              <a:endParaRPr sz="1600" b="0" i="0" u="none" strike="noStrike" cap="none" dirty="0">
                <a:solidFill>
                  <a:schemeClr val="dk1"/>
                </a:solidFill>
                <a:latin typeface="Roboto"/>
                <a:ea typeface="Roboto"/>
                <a:cs typeface="Roboto"/>
                <a:sym typeface="Roboto"/>
              </a:endParaRPr>
            </a:p>
          </p:txBody>
        </p:sp>
      </p:grpSp>
      <p:grpSp>
        <p:nvGrpSpPr>
          <p:cNvPr id="279" name="Google Shape;279;p7"/>
          <p:cNvGrpSpPr/>
          <p:nvPr/>
        </p:nvGrpSpPr>
        <p:grpSpPr>
          <a:xfrm>
            <a:off x="1172351" y="4848713"/>
            <a:ext cx="9847300" cy="1373969"/>
            <a:chOff x="922800" y="3484134"/>
            <a:chExt cx="7385475" cy="1030477"/>
          </a:xfrm>
        </p:grpSpPr>
        <p:sp>
          <p:nvSpPr>
            <p:cNvPr id="280" name="Google Shape;280;p7"/>
            <p:cNvSpPr/>
            <p:nvPr/>
          </p:nvSpPr>
          <p:spPr>
            <a:xfrm>
              <a:off x="2948236" y="3484134"/>
              <a:ext cx="1030477" cy="1030477"/>
            </a:xfrm>
            <a:custGeom>
              <a:avLst/>
              <a:gdLst/>
              <a:ahLst/>
              <a:cxnLst/>
              <a:rect l="l" t="t" r="r" b="b"/>
              <a:pathLst>
                <a:path w="23492" h="23492" extrusionOk="0">
                  <a:moveTo>
                    <a:pt x="11740" y="0"/>
                  </a:moveTo>
                  <a:cubicBezTo>
                    <a:pt x="5251" y="0"/>
                    <a:pt x="0" y="5251"/>
                    <a:pt x="0" y="11740"/>
                  </a:cubicBezTo>
                  <a:cubicBezTo>
                    <a:pt x="0" y="18229"/>
                    <a:pt x="5251" y="23491"/>
                    <a:pt x="11740" y="23491"/>
                  </a:cubicBezTo>
                  <a:lnTo>
                    <a:pt x="11776" y="23491"/>
                  </a:lnTo>
                  <a:cubicBezTo>
                    <a:pt x="18253" y="23467"/>
                    <a:pt x="23491" y="18217"/>
                    <a:pt x="23491" y="11740"/>
                  </a:cubicBezTo>
                  <a:cubicBezTo>
                    <a:pt x="23491" y="5263"/>
                    <a:pt x="18253" y="12"/>
                    <a:pt x="1177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1" name="Google Shape;281;p7"/>
            <p:cNvSpPr/>
            <p:nvPr/>
          </p:nvSpPr>
          <p:spPr>
            <a:xfrm>
              <a:off x="2948236" y="3484134"/>
              <a:ext cx="1030477" cy="1030477"/>
            </a:xfrm>
            <a:custGeom>
              <a:avLst/>
              <a:gdLst/>
              <a:ahLst/>
              <a:cxnLst/>
              <a:rect l="l" t="t" r="r" b="b"/>
              <a:pathLst>
                <a:path w="23492" h="23492" extrusionOk="0">
                  <a:moveTo>
                    <a:pt x="11657" y="0"/>
                  </a:moveTo>
                  <a:cubicBezTo>
                    <a:pt x="5215" y="36"/>
                    <a:pt x="0" y="5287"/>
                    <a:pt x="0" y="11740"/>
                  </a:cubicBezTo>
                  <a:cubicBezTo>
                    <a:pt x="0" y="18205"/>
                    <a:pt x="5215" y="23444"/>
                    <a:pt x="11657" y="23479"/>
                  </a:cubicBezTo>
                  <a:cubicBezTo>
                    <a:pt x="11692" y="23491"/>
                    <a:pt x="11716" y="23491"/>
                    <a:pt x="11740" y="23491"/>
                  </a:cubicBezTo>
                  <a:lnTo>
                    <a:pt x="11835" y="23491"/>
                  </a:lnTo>
                  <a:cubicBezTo>
                    <a:pt x="18277" y="23444"/>
                    <a:pt x="23491" y="18193"/>
                    <a:pt x="23491" y="11740"/>
                  </a:cubicBezTo>
                  <a:cubicBezTo>
                    <a:pt x="23491" y="5287"/>
                    <a:pt x="18277" y="48"/>
                    <a:pt x="11835"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2" name="Google Shape;282;p7"/>
            <p:cNvSpPr/>
            <p:nvPr/>
          </p:nvSpPr>
          <p:spPr>
            <a:xfrm>
              <a:off x="3062106" y="3597960"/>
              <a:ext cx="802729" cy="802773"/>
            </a:xfrm>
            <a:custGeom>
              <a:avLst/>
              <a:gdLst/>
              <a:ahLst/>
              <a:cxnLst/>
              <a:rect l="l" t="t" r="r" b="b"/>
              <a:pathLst>
                <a:path w="18300" h="18301" extrusionOk="0">
                  <a:moveTo>
                    <a:pt x="9144" y="1"/>
                  </a:moveTo>
                  <a:cubicBezTo>
                    <a:pt x="4096" y="1"/>
                    <a:pt x="0" y="4096"/>
                    <a:pt x="0" y="9145"/>
                  </a:cubicBezTo>
                  <a:cubicBezTo>
                    <a:pt x="0" y="14205"/>
                    <a:pt x="4096" y="18301"/>
                    <a:pt x="9144" y="18301"/>
                  </a:cubicBezTo>
                  <a:lnTo>
                    <a:pt x="9168" y="18301"/>
                  </a:lnTo>
                  <a:cubicBezTo>
                    <a:pt x="14216" y="18289"/>
                    <a:pt x="18300" y="14193"/>
                    <a:pt x="18300" y="9145"/>
                  </a:cubicBezTo>
                  <a:cubicBezTo>
                    <a:pt x="18300" y="4096"/>
                    <a:pt x="14216" y="13"/>
                    <a:pt x="9168"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3" name="Google Shape;283;p7"/>
            <p:cNvSpPr/>
            <p:nvPr/>
          </p:nvSpPr>
          <p:spPr>
            <a:xfrm>
              <a:off x="3182732" y="3718629"/>
              <a:ext cx="560946" cy="560946"/>
            </a:xfrm>
            <a:custGeom>
              <a:avLst/>
              <a:gdLst/>
              <a:ahLst/>
              <a:cxnLst/>
              <a:rect l="l" t="t" r="r" b="b"/>
              <a:pathLst>
                <a:path w="12788" h="12788" extrusionOk="0">
                  <a:moveTo>
                    <a:pt x="6394" y="0"/>
                  </a:moveTo>
                  <a:cubicBezTo>
                    <a:pt x="6370" y="0"/>
                    <a:pt x="6346" y="0"/>
                    <a:pt x="6311" y="12"/>
                  </a:cubicBezTo>
                  <a:cubicBezTo>
                    <a:pt x="2822" y="48"/>
                    <a:pt x="0" y="2905"/>
                    <a:pt x="0" y="6394"/>
                  </a:cubicBezTo>
                  <a:cubicBezTo>
                    <a:pt x="0" y="9894"/>
                    <a:pt x="2822" y="12740"/>
                    <a:pt x="6311" y="12787"/>
                  </a:cubicBezTo>
                  <a:lnTo>
                    <a:pt x="6489" y="12787"/>
                  </a:lnTo>
                  <a:cubicBezTo>
                    <a:pt x="9966" y="12740"/>
                    <a:pt x="12788" y="9894"/>
                    <a:pt x="12788" y="6394"/>
                  </a:cubicBezTo>
                  <a:cubicBezTo>
                    <a:pt x="12788" y="2905"/>
                    <a:pt x="9966" y="60"/>
                    <a:pt x="6489" y="12"/>
                  </a:cubicBezTo>
                  <a:cubicBezTo>
                    <a:pt x="6454" y="0"/>
                    <a:pt x="6430" y="0"/>
                    <a:pt x="6394"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4" name="Google Shape;284;p7"/>
            <p:cNvSpPr/>
            <p:nvPr/>
          </p:nvSpPr>
          <p:spPr>
            <a:xfrm>
              <a:off x="3298137" y="3834034"/>
              <a:ext cx="330128" cy="330128"/>
            </a:xfrm>
            <a:custGeom>
              <a:avLst/>
              <a:gdLst/>
              <a:ahLst/>
              <a:cxnLst/>
              <a:rect l="l" t="t" r="r" b="b"/>
              <a:pathLst>
                <a:path w="7526" h="7526" extrusionOk="0">
                  <a:moveTo>
                    <a:pt x="3763" y="0"/>
                  </a:moveTo>
                  <a:cubicBezTo>
                    <a:pt x="1691" y="0"/>
                    <a:pt x="1" y="1691"/>
                    <a:pt x="1" y="3763"/>
                  </a:cubicBezTo>
                  <a:cubicBezTo>
                    <a:pt x="1" y="5846"/>
                    <a:pt x="1691" y="7525"/>
                    <a:pt x="3763" y="7525"/>
                  </a:cubicBezTo>
                  <a:lnTo>
                    <a:pt x="3787" y="7525"/>
                  </a:lnTo>
                  <a:cubicBezTo>
                    <a:pt x="5859" y="7513"/>
                    <a:pt x="7525" y="5834"/>
                    <a:pt x="7525" y="3763"/>
                  </a:cubicBezTo>
                  <a:cubicBezTo>
                    <a:pt x="7525" y="1703"/>
                    <a:pt x="5859" y="12"/>
                    <a:pt x="3787"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5" name="Google Shape;285;p7"/>
            <p:cNvSpPr/>
            <p:nvPr/>
          </p:nvSpPr>
          <p:spPr>
            <a:xfrm>
              <a:off x="3389549" y="3925402"/>
              <a:ext cx="147825" cy="147869"/>
            </a:xfrm>
            <a:custGeom>
              <a:avLst/>
              <a:gdLst/>
              <a:ahLst/>
              <a:cxnLst/>
              <a:rect l="l" t="t" r="r" b="b"/>
              <a:pathLst>
                <a:path w="3370" h="3371" extrusionOk="0">
                  <a:moveTo>
                    <a:pt x="1596" y="1"/>
                  </a:moveTo>
                  <a:cubicBezTo>
                    <a:pt x="703" y="37"/>
                    <a:pt x="0" y="775"/>
                    <a:pt x="0" y="1680"/>
                  </a:cubicBezTo>
                  <a:cubicBezTo>
                    <a:pt x="0" y="2585"/>
                    <a:pt x="703" y="3323"/>
                    <a:pt x="1596" y="3370"/>
                  </a:cubicBezTo>
                  <a:lnTo>
                    <a:pt x="1679" y="3370"/>
                  </a:lnTo>
                  <a:cubicBezTo>
                    <a:pt x="2608" y="3370"/>
                    <a:pt x="3370" y="2608"/>
                    <a:pt x="3370" y="1680"/>
                  </a:cubicBezTo>
                  <a:cubicBezTo>
                    <a:pt x="3370" y="751"/>
                    <a:pt x="2608" y="1"/>
                    <a:pt x="1679"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6" name="Google Shape;286;p7"/>
            <p:cNvSpPr/>
            <p:nvPr/>
          </p:nvSpPr>
          <p:spPr>
            <a:xfrm>
              <a:off x="3446484" y="3983916"/>
              <a:ext cx="1346963" cy="30311"/>
            </a:xfrm>
            <a:custGeom>
              <a:avLst/>
              <a:gdLst/>
              <a:ahLst/>
              <a:cxnLst/>
              <a:rect l="l" t="t" r="r" b="b"/>
              <a:pathLst>
                <a:path w="30707" h="691" extrusionOk="0">
                  <a:moveTo>
                    <a:pt x="0" y="0"/>
                  </a:moveTo>
                  <a:lnTo>
                    <a:pt x="0" y="691"/>
                  </a:lnTo>
                  <a:lnTo>
                    <a:pt x="30706" y="691"/>
                  </a:lnTo>
                  <a:lnTo>
                    <a:pt x="30706" y="0"/>
                  </a:lnTo>
                  <a:close/>
                </a:path>
              </a:pathLst>
            </a:custGeom>
            <a:solidFill>
              <a:srgbClr val="CCCC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7" name="Google Shape;287;p7"/>
            <p:cNvSpPr/>
            <p:nvPr/>
          </p:nvSpPr>
          <p:spPr>
            <a:xfrm>
              <a:off x="4729630" y="3857545"/>
              <a:ext cx="519713" cy="283105"/>
            </a:xfrm>
            <a:custGeom>
              <a:avLst/>
              <a:gdLst/>
              <a:ahLst/>
              <a:cxnLst/>
              <a:rect l="l" t="t" r="r" b="b"/>
              <a:pathLst>
                <a:path w="11848" h="6454" extrusionOk="0">
                  <a:moveTo>
                    <a:pt x="3727" y="0"/>
                  </a:moveTo>
                  <a:lnTo>
                    <a:pt x="1" y="3227"/>
                  </a:lnTo>
                  <a:lnTo>
                    <a:pt x="36" y="3262"/>
                  </a:lnTo>
                  <a:lnTo>
                    <a:pt x="3727" y="6453"/>
                  </a:lnTo>
                  <a:lnTo>
                    <a:pt x="11847" y="6453"/>
                  </a:lnTo>
                  <a:lnTo>
                    <a:pt x="10776" y="3262"/>
                  </a:lnTo>
                  <a:lnTo>
                    <a:pt x="10764" y="3227"/>
                  </a:lnTo>
                  <a:lnTo>
                    <a:pt x="11847" y="0"/>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8" name="Google Shape;288;p7"/>
            <p:cNvSpPr/>
            <p:nvPr/>
          </p:nvSpPr>
          <p:spPr>
            <a:xfrm>
              <a:off x="4731209" y="4000628"/>
              <a:ext cx="518133" cy="140017"/>
            </a:xfrm>
            <a:custGeom>
              <a:avLst/>
              <a:gdLst/>
              <a:ahLst/>
              <a:cxnLst/>
              <a:rect l="l" t="t" r="r" b="b"/>
              <a:pathLst>
                <a:path w="11812" h="3192" extrusionOk="0">
                  <a:moveTo>
                    <a:pt x="0" y="0"/>
                  </a:moveTo>
                  <a:lnTo>
                    <a:pt x="3691" y="3191"/>
                  </a:lnTo>
                  <a:lnTo>
                    <a:pt x="11811" y="3191"/>
                  </a:lnTo>
                  <a:lnTo>
                    <a:pt x="10740" y="0"/>
                  </a:lnTo>
                  <a:close/>
                </a:path>
              </a:pathLst>
            </a:custGeom>
            <a:solidFill>
              <a:srgbClr val="000000">
                <a:alpha val="3019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9" name="Google Shape;289;p7"/>
            <p:cNvSpPr/>
            <p:nvPr/>
          </p:nvSpPr>
          <p:spPr>
            <a:xfrm>
              <a:off x="922800" y="3795650"/>
              <a:ext cx="1587900" cy="407400"/>
            </a:xfrm>
            <a:prstGeom prst="homePlate">
              <a:avLst>
                <a:gd name="adj" fmla="val 50000"/>
              </a:avLst>
            </a:pr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267"/>
                <a:buFont typeface="Arial"/>
                <a:buNone/>
              </a:pPr>
              <a:r>
                <a:rPr lang="en-MY" sz="2267" b="0" i="0" u="none" strike="noStrike" cap="none">
                  <a:solidFill>
                    <a:srgbClr val="FFFFFF"/>
                  </a:solidFill>
                  <a:latin typeface="Fira Sans Extra Condensed Medium"/>
                  <a:ea typeface="Fira Sans Extra Condensed Medium"/>
                  <a:cs typeface="Fira Sans Extra Condensed Medium"/>
                  <a:sym typeface="Fira Sans Extra Condensed Medium"/>
                </a:rPr>
                <a:t>CLO3</a:t>
              </a:r>
              <a:endParaRPr sz="1800" b="0" i="0" u="none" strike="noStrike" cap="none">
                <a:solidFill>
                  <a:srgbClr val="FFFFFF"/>
                </a:solidFill>
                <a:latin typeface="Calibri"/>
                <a:ea typeface="Calibri"/>
                <a:cs typeface="Calibri"/>
                <a:sym typeface="Calibri"/>
              </a:endParaRPr>
            </a:p>
          </p:txBody>
        </p:sp>
        <p:sp>
          <p:nvSpPr>
            <p:cNvPr id="290" name="Google Shape;290;p7"/>
            <p:cNvSpPr/>
            <p:nvPr/>
          </p:nvSpPr>
          <p:spPr>
            <a:xfrm>
              <a:off x="5686875" y="3671126"/>
              <a:ext cx="2621400" cy="657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just" rtl="0">
                <a:lnSpc>
                  <a:spcPct val="100000"/>
                </a:lnSpc>
                <a:spcBef>
                  <a:spcPts val="0"/>
                </a:spcBef>
                <a:spcAft>
                  <a:spcPts val="0"/>
                </a:spcAft>
                <a:buClr>
                  <a:srgbClr val="000000"/>
                </a:buClr>
                <a:buSzPts val="1800"/>
                <a:buFont typeface="Arial"/>
                <a:buNone/>
              </a:pPr>
              <a:r>
                <a:rPr lang="en-MY" sz="1800" b="0" i="0" u="none" strike="noStrike" cap="none" dirty="0" err="1">
                  <a:solidFill>
                    <a:schemeClr val="dk1"/>
                  </a:solidFill>
                  <a:latin typeface="Calibri"/>
                  <a:ea typeface="Calibri"/>
                  <a:cs typeface="Calibri"/>
                  <a:sym typeface="Calibri"/>
                </a:rPr>
                <a:t>Menghubung</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kait</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nilai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integriti</a:t>
              </a:r>
              <a:r>
                <a:rPr lang="en-MY" sz="1800" b="0" i="0" u="none" strike="noStrike" cap="none" dirty="0">
                  <a:solidFill>
                    <a:schemeClr val="dk1"/>
                  </a:solidFill>
                  <a:latin typeface="Calibri"/>
                  <a:ea typeface="Calibri"/>
                  <a:cs typeface="Calibri"/>
                  <a:sym typeface="Calibri"/>
                </a:rPr>
                <a:t> dan </a:t>
              </a:r>
              <a:r>
                <a:rPr lang="en-MY" sz="1800" b="0" i="0" u="none" strike="noStrike" cap="none" dirty="0" err="1">
                  <a:solidFill>
                    <a:schemeClr val="dk1"/>
                  </a:solidFill>
                  <a:latin typeface="Calibri"/>
                  <a:ea typeface="Calibri"/>
                  <a:cs typeface="Calibri"/>
                  <a:sym typeface="Calibri"/>
                </a:rPr>
                <a:t>antirasuah</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dengan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isu</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semasa</a:t>
              </a:r>
              <a:r>
                <a:rPr lang="en-MY" sz="1800" b="0" i="0" u="none" strike="noStrike" cap="none" dirty="0">
                  <a:solidFill>
                    <a:schemeClr val="dk1"/>
                  </a:solidFill>
                  <a:latin typeface="Calibri"/>
                  <a:ea typeface="Calibri"/>
                  <a:cs typeface="Calibri"/>
                  <a:sym typeface="Calibri"/>
                </a:rPr>
                <a:t>.</a:t>
              </a:r>
              <a:endParaRPr sz="1800" b="0" i="0" u="none" strike="noStrike" cap="none" dirty="0">
                <a:solidFill>
                  <a:schemeClr val="dk1"/>
                </a:solidFill>
                <a:latin typeface="Calibri"/>
                <a:ea typeface="Calibri"/>
                <a:cs typeface="Calibri"/>
                <a:sym typeface="Calibri"/>
              </a:endParaRPr>
            </a:p>
          </p:txBody>
        </p:sp>
      </p:grpSp>
      <p:sp>
        <p:nvSpPr>
          <p:cNvPr id="291" name="Google Shape;291;p7"/>
          <p:cNvSpPr txBox="1"/>
          <p:nvPr/>
        </p:nvSpPr>
        <p:spPr>
          <a:xfrm>
            <a:off x="7471024" y="1932648"/>
            <a:ext cx="34952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MY" sz="1800" b="0" i="0" u="none" strike="noStrike" cap="none" dirty="0" err="1">
                <a:solidFill>
                  <a:schemeClr val="dk1"/>
                </a:solidFill>
                <a:latin typeface="Calibri"/>
                <a:ea typeface="Calibri"/>
                <a:cs typeface="Calibri"/>
                <a:sym typeface="Calibri"/>
              </a:rPr>
              <a:t>Menerangkan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konsep</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integriti</a:t>
            </a:r>
            <a:r>
              <a:rPr lang="en-MY" sz="1800" b="0" i="0" u="none" strike="noStrike" cap="none" dirty="0">
                <a:solidFill>
                  <a:schemeClr val="dk1"/>
                </a:solidFill>
                <a:latin typeface="Calibri"/>
                <a:ea typeface="Calibri"/>
                <a:cs typeface="Calibri"/>
                <a:sym typeface="Calibri"/>
              </a:rPr>
              <a:t> dan </a:t>
            </a:r>
            <a:r>
              <a:rPr lang="en-MY" sz="1800" b="0" i="0" u="none" strike="noStrike" cap="none" dirty="0" err="1">
                <a:solidFill>
                  <a:schemeClr val="dk1"/>
                </a:solidFill>
                <a:latin typeface="Calibri"/>
                <a:ea typeface="Calibri"/>
                <a:cs typeface="Calibri"/>
                <a:sym typeface="Calibri"/>
              </a:rPr>
              <a:t>antirasuah</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dalam</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aktiviti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seharian</a:t>
            </a:r>
            <a:r>
              <a:rPr lang="en-MY" sz="1800" b="0" i="0" u="none" strike="noStrike" cap="none" dirty="0">
                <a:solidFill>
                  <a:schemeClr val="dk1"/>
                </a:solidFill>
                <a:latin typeface="Calibri"/>
                <a:ea typeface="Calibri"/>
                <a:cs typeface="Calibri"/>
                <a:sym typeface="Calibri"/>
              </a:rPr>
              <a:t>.</a:t>
            </a: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8"/>
          <p:cNvSpPr txBox="1">
            <a:spLocks noGrp="1"/>
          </p:cNvSpPr>
          <p:nvPr>
            <p:ph type="title"/>
          </p:nvPr>
        </p:nvSpPr>
        <p:spPr>
          <a:xfrm>
            <a:off x="609600" y="548633"/>
            <a:ext cx="10972800" cy="6420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rgbClr val="000000"/>
              </a:buClr>
              <a:buSzPts val="1800"/>
              <a:buFont typeface="Lato"/>
              <a:buNone/>
            </a:pPr>
            <a:r>
              <a:rPr lang="en-MY"/>
              <a:t>RANCANGAN  MINGGUAN</a:t>
            </a:r>
            <a:endParaRPr/>
          </a:p>
        </p:txBody>
      </p:sp>
      <p:graphicFrame>
        <p:nvGraphicFramePr>
          <p:cNvPr id="297" name="Google Shape;297;p8"/>
          <p:cNvGraphicFramePr/>
          <p:nvPr>
            <p:extLst>
              <p:ext uri="{D42A27DB-BD31-4B8C-83A1-F6EECF244321}">
                <p14:modId xmlns:p14="http://schemas.microsoft.com/office/powerpoint/2010/main" val="1864832454"/>
              </p:ext>
            </p:extLst>
          </p:nvPr>
        </p:nvGraphicFramePr>
        <p:xfrm>
          <a:off x="1837128" y="1692078"/>
          <a:ext cx="9415590" cy="3669102"/>
        </p:xfrm>
        <a:graphic>
          <a:graphicData uri="http://schemas.openxmlformats.org/drawingml/2006/table">
            <a:tbl>
              <a:tblPr firstRow="1" bandRow="1">
                <a:noFill/>
                <a:tableStyleId>{F100544F-E1A6-43E5-BA66-322A0460603E}</a:tableStyleId>
              </a:tblPr>
              <a:tblGrid>
                <a:gridCol w="1344804">
                  <a:extLst>
                    <a:ext uri="{9D8B030D-6E8A-4147-A177-3AD203B41FA5}">
                      <a16:colId xmlns:a16="http://schemas.microsoft.com/office/drawing/2014/main" val="20000"/>
                    </a:ext>
                  </a:extLst>
                </a:gridCol>
                <a:gridCol w="8070786">
                  <a:extLst>
                    <a:ext uri="{9D8B030D-6E8A-4147-A177-3AD203B41FA5}">
                      <a16:colId xmlns:a16="http://schemas.microsoft.com/office/drawing/2014/main" val="20001"/>
                    </a:ext>
                  </a:extLst>
                </a:gridCol>
              </a:tblGrid>
              <a:tr h="681025">
                <a:tc>
                  <a:txBody>
                    <a:bodyPr/>
                    <a:lstStyle/>
                    <a:p>
                      <a:pPr marL="0" marR="0" lvl="0" indent="0" algn="ctr" rtl="0">
                        <a:lnSpc>
                          <a:spcPct val="100000"/>
                        </a:lnSpc>
                        <a:spcBef>
                          <a:spcPts val="0"/>
                        </a:spcBef>
                        <a:spcAft>
                          <a:spcPts val="0"/>
                        </a:spcAft>
                        <a:buClr>
                          <a:srgbClr val="000000"/>
                        </a:buClr>
                        <a:buSzPts val="1800"/>
                        <a:buFont typeface="Arial"/>
                        <a:buNone/>
                      </a:pPr>
                      <a:r>
                        <a:rPr lang="en-MY" sz="1800" u="none" strike="noStrike" cap="none"/>
                        <a:t>MINGGU</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sv-SE" sz="1800" u="none" strike="noStrike" cap="none" dirty="0"/>
                        <a:t>Pengenalan Kursus Integriti dan Antirasuah.</a:t>
                      </a:r>
                      <a:endParaRPr sz="1400" u="none" strike="noStrike" cap="none" dirty="0"/>
                    </a:p>
                  </a:txBody>
                  <a:tcPr marL="91450" marR="91450" marT="45725" marB="45725"/>
                </a:tc>
                <a:extLst>
                  <a:ext uri="{0D108BD9-81ED-4DB2-BD59-A6C34878D82A}">
                    <a16:rowId xmlns:a16="http://schemas.microsoft.com/office/drawing/2014/main" val="10000"/>
                  </a:ext>
                </a:extLst>
              </a:tr>
              <a:tr h="681025">
                <a:tc>
                  <a:txBody>
                    <a:bodyPr/>
                    <a:lstStyle/>
                    <a:p>
                      <a:pPr marL="0" marR="0" lvl="0" indent="0" algn="ctr" rtl="0">
                        <a:lnSpc>
                          <a:spcPct val="100000"/>
                        </a:lnSpc>
                        <a:spcBef>
                          <a:spcPts val="0"/>
                        </a:spcBef>
                        <a:spcAft>
                          <a:spcPts val="0"/>
                        </a:spcAft>
                        <a:buClr>
                          <a:srgbClr val="000000"/>
                        </a:buClr>
                        <a:buSzPts val="1800"/>
                        <a:buFont typeface="Arial"/>
                        <a:buNone/>
                      </a:pPr>
                      <a:r>
                        <a:rPr lang="en-MY" sz="1800" b="1" u="none" strike="noStrike" cap="none"/>
                        <a:t>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sv-SE" sz="1800" b="0" i="0" u="none" strike="noStrike" cap="none" dirty="0">
                          <a:solidFill>
                            <a:schemeClr val="dk1"/>
                          </a:solidFill>
                          <a:latin typeface="Calibri"/>
                          <a:ea typeface="Calibri"/>
                          <a:cs typeface="Calibri"/>
                          <a:sym typeface="Calibri"/>
                        </a:rPr>
                        <a:t>Pengenalan Kursus Integriti dan Antirasuah.</a:t>
                      </a:r>
                      <a:endParaRPr sz="1800" b="0" u="none" strike="noStrike" cap="none" dirty="0"/>
                    </a:p>
                  </a:txBody>
                  <a:tcPr marL="73025" marR="73025" marT="45725" marB="45725"/>
                </a:tc>
                <a:extLst>
                  <a:ext uri="{0D108BD9-81ED-4DB2-BD59-A6C34878D82A}">
                    <a16:rowId xmlns:a16="http://schemas.microsoft.com/office/drawing/2014/main" val="10001"/>
                  </a:ext>
                </a:extLst>
              </a:tr>
              <a:tr h="744150">
                <a:tc>
                  <a:txBody>
                    <a:bodyPr/>
                    <a:lstStyle/>
                    <a:p>
                      <a:pPr marL="0" marR="0" lvl="0" indent="0" algn="ctr" rtl="0">
                        <a:lnSpc>
                          <a:spcPct val="100000"/>
                        </a:lnSpc>
                        <a:spcBef>
                          <a:spcPts val="0"/>
                        </a:spcBef>
                        <a:spcAft>
                          <a:spcPts val="0"/>
                        </a:spcAft>
                        <a:buClr>
                          <a:srgbClr val="000000"/>
                        </a:buClr>
                        <a:buSzPts val="1800"/>
                        <a:buFont typeface="Arial"/>
                        <a:buNone/>
                      </a:pPr>
                      <a:r>
                        <a:rPr lang="en-MY" sz="1800" b="1" u="none" strike="noStrike" cap="none"/>
                        <a:t>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MY" sz="1800" b="0" i="0" u="none" strike="noStrike" cap="none" dirty="0" err="1">
                          <a:solidFill>
                            <a:schemeClr val="dk1"/>
                          </a:solidFill>
                          <a:latin typeface="Calibri"/>
                          <a:ea typeface="Calibri"/>
                          <a:cs typeface="Calibri"/>
                          <a:sym typeface="Calibri"/>
                        </a:rPr>
                        <a:t>Konsep</a:t>
                      </a:r>
                      <a:r>
                        <a:rPr lang="en-MY" sz="1800" b="0" i="0" u="none" strike="noStrike" cap="none" dirty="0">
                          <a:solidFill>
                            <a:schemeClr val="dk1"/>
                          </a:solidFill>
                          <a:latin typeface="Calibri"/>
                          <a:ea typeface="Calibri"/>
                          <a:cs typeface="Calibri"/>
                          <a:sym typeface="Calibri"/>
                        </a:rPr>
                        <a:t> Dan </a:t>
                      </a:r>
                      <a:r>
                        <a:rPr lang="en-MY" sz="1800" b="0" i="0" u="none" strike="noStrike" cap="none" dirty="0" err="1">
                          <a:solidFill>
                            <a:schemeClr val="dk1"/>
                          </a:solidFill>
                          <a:latin typeface="Calibri"/>
                          <a:ea typeface="Calibri"/>
                          <a:cs typeface="Calibri"/>
                          <a:sym typeface="Calibri"/>
                        </a:rPr>
                        <a:t>Kepentingan</a:t>
                      </a:r>
                      <a:r>
                        <a:rPr lang="en-MY" sz="1800" b="0" i="0" u="none" strike="noStrike" cap="none" dirty="0">
                          <a:solidFill>
                            <a:schemeClr val="dk1"/>
                          </a:solidFill>
                          <a:latin typeface="Calibri"/>
                          <a:ea typeface="Calibri"/>
                          <a:cs typeface="Calibri"/>
                          <a:sym typeface="Calibri"/>
                        </a:rPr>
                        <a:t> Nilai </a:t>
                      </a:r>
                      <a:r>
                        <a:rPr lang="en-MY" sz="1800" b="0" i="0" u="none" strike="noStrike" cap="none" dirty="0" err="1">
                          <a:solidFill>
                            <a:schemeClr val="dk1"/>
                          </a:solidFill>
                          <a:latin typeface="Calibri"/>
                          <a:ea typeface="Calibri"/>
                          <a:cs typeface="Calibri"/>
                          <a:sym typeface="Calibri"/>
                        </a:rPr>
                        <a:t>Dalam</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Kehidupan</a:t>
                      </a:r>
                      <a:endParaRPr sz="1800" b="0" i="0" u="none" strike="noStrike" cap="none" dirty="0">
                        <a:solidFill>
                          <a:schemeClr val="dk1"/>
                        </a:solidFill>
                        <a:latin typeface="Calibri"/>
                        <a:ea typeface="Calibri"/>
                        <a:cs typeface="Calibri"/>
                        <a:sym typeface="Calibri"/>
                      </a:endParaRPr>
                    </a:p>
                  </a:txBody>
                  <a:tcPr marL="73025" marR="73025" marT="45725" marB="45725"/>
                </a:tc>
                <a:extLst>
                  <a:ext uri="{0D108BD9-81ED-4DB2-BD59-A6C34878D82A}">
                    <a16:rowId xmlns:a16="http://schemas.microsoft.com/office/drawing/2014/main" val="10002"/>
                  </a:ext>
                </a:extLst>
              </a:tr>
              <a:tr h="881877">
                <a:tc>
                  <a:txBody>
                    <a:bodyPr/>
                    <a:lstStyle/>
                    <a:p>
                      <a:pPr marL="0" marR="0" lvl="0" indent="0" algn="ctr" rtl="0">
                        <a:lnSpc>
                          <a:spcPct val="100000"/>
                        </a:lnSpc>
                        <a:spcBef>
                          <a:spcPts val="0"/>
                        </a:spcBef>
                        <a:spcAft>
                          <a:spcPts val="0"/>
                        </a:spcAft>
                        <a:buClr>
                          <a:srgbClr val="000000"/>
                        </a:buClr>
                        <a:buSzPts val="1800"/>
                        <a:buFont typeface="Arial"/>
                        <a:buNone/>
                      </a:pPr>
                      <a:r>
                        <a:rPr lang="en-MY" sz="1800" b="1" u="none" strike="noStrike" cap="none" dirty="0"/>
                        <a:t>3</a:t>
                      </a:r>
                      <a:endParaRPr sz="1400" u="none" strike="noStrike" cap="none" dirty="0"/>
                    </a:p>
                  </a:txBody>
                  <a:tcPr marL="91450" marR="91450" marT="45725" marB="45725"/>
                </a:tc>
                <a:tc>
                  <a:txBody>
                    <a:bodyPr/>
                    <a:lstStyle/>
                    <a:p>
                      <a:pPr marL="0" marR="0" lvl="0" indent="0" algn="just" rtl="0">
                        <a:lnSpc>
                          <a:spcPct val="100000"/>
                        </a:lnSpc>
                        <a:spcBef>
                          <a:spcPts val="0"/>
                        </a:spcBef>
                        <a:spcAft>
                          <a:spcPts val="0"/>
                        </a:spcAft>
                        <a:buClr>
                          <a:srgbClr val="000000"/>
                        </a:buClr>
                        <a:buSzPts val="1800"/>
                        <a:buFont typeface="Arial"/>
                        <a:buNone/>
                      </a:pPr>
                      <a:r>
                        <a:rPr lang="en-MY" sz="1800" b="0" i="0" u="none" strike="noStrike" cap="none" dirty="0">
                          <a:solidFill>
                            <a:schemeClr val="dk1"/>
                          </a:solidFill>
                          <a:latin typeface="Calibri"/>
                          <a:ea typeface="Calibri"/>
                          <a:cs typeface="Calibri"/>
                          <a:sym typeface="Calibri"/>
                        </a:rPr>
                        <a:t>Nilai </a:t>
                      </a:r>
                      <a:r>
                        <a:rPr lang="en-MY" sz="1800" b="0" i="0" u="none" strike="noStrike" cap="none" dirty="0" err="1">
                          <a:solidFill>
                            <a:schemeClr val="dk1"/>
                          </a:solidFill>
                          <a:latin typeface="Calibri"/>
                          <a:ea typeface="Calibri"/>
                          <a:cs typeface="Calibri"/>
                          <a:sym typeface="Calibri"/>
                        </a:rPr>
                        <a:t>Dalaman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Dengan</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Pembentukan</a:t>
                      </a:r>
                      <a:r>
                        <a:rPr lang="en-MY" sz="1800" b="0" i="0" u="none" strike="noStrike" cap="none" dirty="0">
                          <a:solidFill>
                            <a:schemeClr val="dk1"/>
                          </a:solidFill>
                          <a:latin typeface="Calibri"/>
                          <a:ea typeface="Calibri"/>
                          <a:cs typeface="Calibri"/>
                          <a:sym typeface="Calibri"/>
                        </a:rPr>
                        <a:t> Jati </a:t>
                      </a:r>
                      <a:r>
                        <a:rPr lang="en-MY" sz="1800" b="0" i="0" u="none" strike="noStrike" cap="none" dirty="0" err="1">
                          <a:solidFill>
                            <a:schemeClr val="dk1"/>
                          </a:solidFill>
                          <a:latin typeface="Calibri"/>
                          <a:ea typeface="Calibri"/>
                          <a:cs typeface="Calibri"/>
                          <a:sym typeface="Calibri"/>
                        </a:rPr>
                        <a:t>Diri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Dalam</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Menangani</a:t>
                      </a:r>
                      <a:r>
                        <a:rPr lang="en-MY" sz="1800" b="0" i="0" u="none" strike="noStrike" cap="none" dirty="0">
                          <a:solidFill>
                            <a:schemeClr val="dk1"/>
                          </a:solidFill>
                          <a:latin typeface="Calibri"/>
                          <a:ea typeface="Calibri"/>
                          <a:cs typeface="Calibri"/>
                          <a:sym typeface="Calibri"/>
                        </a:rPr>
                        <a:t> </a:t>
                      </a:r>
                      <a:r>
                        <a:rPr lang="en-MY" sz="1800" b="0" i="0" u="none" strike="noStrike" cap="none" dirty="0" err="1">
                          <a:solidFill>
                            <a:schemeClr val="dk1"/>
                          </a:solidFill>
                          <a:latin typeface="Calibri"/>
                          <a:ea typeface="Calibri"/>
                          <a:cs typeface="Calibri"/>
                          <a:sym typeface="Calibri"/>
                        </a:rPr>
                        <a:t>Rasuah</a:t>
                      </a:r>
                      <a:endParaRPr sz="1000" b="0" u="none" strike="noStrike" cap="none" dirty="0"/>
                    </a:p>
                  </a:txBody>
                  <a:tcPr marL="73025" marR="73025" marT="45725" marB="45725"/>
                </a:tc>
                <a:extLst>
                  <a:ext uri="{0D108BD9-81ED-4DB2-BD59-A6C34878D82A}">
                    <a16:rowId xmlns:a16="http://schemas.microsoft.com/office/drawing/2014/main" val="10003"/>
                  </a:ext>
                </a:extLst>
              </a:tr>
              <a:tr h="681025">
                <a:tc>
                  <a:txBody>
                    <a:bodyPr/>
                    <a:lstStyle/>
                    <a:p>
                      <a:pPr marL="0" marR="0" lvl="0" indent="0" algn="ctr" rtl="0">
                        <a:lnSpc>
                          <a:spcPct val="100000"/>
                        </a:lnSpc>
                        <a:spcBef>
                          <a:spcPts val="0"/>
                        </a:spcBef>
                        <a:spcAft>
                          <a:spcPts val="0"/>
                        </a:spcAft>
                        <a:buClr>
                          <a:srgbClr val="000000"/>
                        </a:buClr>
                        <a:buSzPts val="1800"/>
                        <a:buFont typeface="Arial"/>
                        <a:buNone/>
                      </a:pPr>
                      <a:r>
                        <a:rPr lang="en-MY" sz="1800" b="1" u="none" strike="noStrike" cap="none" dirty="0"/>
                        <a:t>4</a:t>
                      </a:r>
                      <a:endParaRPr sz="1400" u="none" strike="noStrike" cap="none" dirty="0"/>
                    </a:p>
                  </a:txBody>
                  <a:tcPr marL="91450" marR="91450" marT="45725" marB="45725">
                    <a:solidFill>
                      <a:srgbClr val="92D050"/>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MY" sz="1800" b="0" i="0" u="none" strike="noStrike" cap="none" dirty="0" err="1">
                          <a:solidFill>
                            <a:schemeClr val="dk1"/>
                          </a:solidFill>
                          <a:latin typeface="Calibri"/>
                          <a:ea typeface="Calibri"/>
                          <a:cs typeface="Calibri"/>
                          <a:sym typeface="Calibri"/>
                        </a:rPr>
                        <a:t>Ceramah</a:t>
                      </a:r>
                      <a:r>
                        <a:rPr lang="en-MY" sz="1800" b="0" i="0" u="none" strike="noStrike" cap="none" dirty="0">
                          <a:solidFill>
                            <a:schemeClr val="dk1"/>
                          </a:solidFill>
                          <a:latin typeface="Calibri"/>
                          <a:ea typeface="Calibri"/>
                          <a:cs typeface="Calibri"/>
                          <a:sym typeface="Calibri"/>
                        </a:rPr>
                        <a:t> Perdana: </a:t>
                      </a:r>
                      <a:r>
                        <a:rPr lang="en-MY" sz="1800" b="0" i="0" u="none" strike="noStrike" cap="none" dirty="0" err="1">
                          <a:solidFill>
                            <a:schemeClr val="dk1"/>
                          </a:solidFill>
                          <a:latin typeface="Calibri"/>
                          <a:ea typeface="Calibri"/>
                          <a:cs typeface="Calibri"/>
                          <a:sym typeface="Calibri"/>
                        </a:rPr>
                        <a:t>Integriti</a:t>
                      </a:r>
                      <a:r>
                        <a:rPr lang="en-MY" sz="1800" b="0" i="0" u="none" strike="noStrike" cap="none" dirty="0">
                          <a:solidFill>
                            <a:schemeClr val="dk1"/>
                          </a:solidFill>
                          <a:latin typeface="Calibri"/>
                          <a:ea typeface="Calibri"/>
                          <a:cs typeface="Calibri"/>
                          <a:sym typeface="Calibri"/>
                        </a:rPr>
                        <a:t> Teras </a:t>
                      </a:r>
                      <a:r>
                        <a:rPr lang="en-MY" sz="1800" b="0" i="0" u="none" strike="noStrike" cap="none" dirty="0" err="1">
                          <a:solidFill>
                            <a:schemeClr val="dk1"/>
                          </a:solidFill>
                          <a:latin typeface="Calibri"/>
                          <a:ea typeface="Calibri"/>
                          <a:cs typeface="Calibri"/>
                          <a:sym typeface="Calibri"/>
                        </a:rPr>
                        <a:t>Kesejahteraan</a:t>
                      </a:r>
                      <a:endParaRPr sz="1400" u="none" strike="noStrike" cap="none" dirty="0"/>
                    </a:p>
                  </a:txBody>
                  <a:tcPr marL="73025" marR="73025" marT="45725" marB="45725">
                    <a:solidFill>
                      <a:srgbClr val="92D050"/>
                    </a:solidFill>
                  </a:tcPr>
                </a:tc>
                <a:extLst>
                  <a:ext uri="{0D108BD9-81ED-4DB2-BD59-A6C34878D82A}">
                    <a16:rowId xmlns:a16="http://schemas.microsoft.com/office/drawing/2014/main" val="10004"/>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Custom 2">
      <a:dk1>
        <a:srgbClr val="000000"/>
      </a:dk1>
      <a:lt1>
        <a:srgbClr val="FFFFFF"/>
      </a:lt1>
      <a:dk2>
        <a:srgbClr val="7E2551"/>
      </a:dk2>
      <a:lt2>
        <a:srgbClr val="E7E6E6"/>
      </a:lt2>
      <a:accent1>
        <a:srgbClr val="83233D"/>
      </a:accent1>
      <a:accent2>
        <a:srgbClr val="952C5E"/>
      </a:accent2>
      <a:accent3>
        <a:srgbClr val="BF996E"/>
      </a:accent3>
      <a:accent4>
        <a:srgbClr val="E8B783"/>
      </a:accent4>
      <a:accent5>
        <a:srgbClr val="E1C8B4"/>
      </a:accent5>
      <a:accent6>
        <a:srgbClr val="929292"/>
      </a:accent6>
      <a:hlink>
        <a:srgbClr val="5E5E5E"/>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4413</TotalTime>
  <Words>2591</Words>
  <Application>Microsoft Office PowerPoint</Application>
  <PresentationFormat>Widescreen</PresentationFormat>
  <Paragraphs>349</Paragraphs>
  <Slides>46</Slides>
  <Notes>42</Notes>
  <HiddenSlides>1</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46</vt:i4>
      </vt:variant>
    </vt:vector>
  </HeadingPairs>
  <TitlesOfParts>
    <vt:vector size="58" baseType="lpstr">
      <vt:lpstr>Fira Sans Extra Condensed Medium</vt:lpstr>
      <vt:lpstr>Amasis MT Pro Black</vt:lpstr>
      <vt:lpstr>Roboto Medium</vt:lpstr>
      <vt:lpstr>Titillium Web</vt:lpstr>
      <vt:lpstr>Times New Roman</vt:lpstr>
      <vt:lpstr>Lato</vt:lpstr>
      <vt:lpstr>Fira Sans</vt:lpstr>
      <vt:lpstr>Arial</vt:lpstr>
      <vt:lpstr>Noto Sans Symbols</vt:lpstr>
      <vt:lpstr>Roboto</vt:lpstr>
      <vt:lpstr>Calibri</vt:lpstr>
      <vt:lpstr>Office Theme</vt:lpstr>
      <vt:lpstr>Induksi Set</vt:lpstr>
      <vt:lpstr>PowerPoint Presentation</vt:lpstr>
      <vt:lpstr>Kedatangan</vt:lpstr>
      <vt:lpstr>PENSYARAH KIAR</vt:lpstr>
      <vt:lpstr>PowerPoint Presentation</vt:lpstr>
      <vt:lpstr>PowerPoint Presentation</vt:lpstr>
      <vt:lpstr>PowerPoint Presentation</vt:lpstr>
      <vt:lpstr>HASIL PEMBELAJARAN KURSUS</vt:lpstr>
      <vt:lpstr>RANCANGAN  MINGGUAN</vt:lpstr>
      <vt:lpstr>RANCANGAN  MINGGUAN</vt:lpstr>
      <vt:lpstr>RANCANGAN  MINGGUAN</vt:lpstr>
      <vt:lpstr>KOMPONEN KURSUS INTEGRITI DAN ANTI-RASUAH</vt:lpstr>
      <vt:lpstr>PowerPoint Presentation</vt:lpstr>
      <vt:lpstr>PowerPoint Presentation</vt:lpstr>
      <vt:lpstr>PowerPoint Presentation</vt:lpstr>
      <vt:lpstr>PowerPoint Presentation</vt:lpstr>
      <vt:lpstr>PowerPoint Presentation</vt:lpstr>
      <vt:lpstr>PowerPoint Presentation</vt:lpstr>
      <vt:lpstr>Memperkenalkan kursus mata pelajaran wajib di institusi pendidikan tinggi (IPT) pada peringkat sijil, diploma dan sarjana muda yang menekankan kepada aspek kenegaraan, etika, peradaban, nilai, integriti dan falsafah.</vt:lpstr>
      <vt:lpstr>PowerPoint Presentation</vt:lpstr>
      <vt:lpstr>PowerPoint Presentation</vt:lpstr>
      <vt:lpstr>PowerPoint Presentation</vt:lpstr>
      <vt:lpstr>PowerPoint Presentation</vt:lpstr>
      <vt:lpstr>PowerPoint Presentation</vt:lpstr>
      <vt:lpstr>PowerPoint Presentation</vt:lpstr>
      <vt:lpstr>AKTIVITI THINK-PAIR-SHARE: NILAI HIDUPKU Setiap ahli menyenaraikan 3 nilai yang baik dan 3 nilai yang utama masing-masing beserta justifikasi. Bincang dan bandingkan idea dengan pasangan. Kongsikan kepada rakan sekelas. </vt:lpstr>
      <vt:lpstr>DEFINISI NILAI</vt:lpstr>
      <vt:lpstr>BEZA ETIKA, MORAL DAN NILAI</vt:lpstr>
      <vt:lpstr>AKHLAK</vt:lpstr>
      <vt:lpstr>PowerPoint Presentation</vt:lpstr>
      <vt:lpstr>BEZA ETIKA, MORAL DAN NILAI</vt:lpstr>
      <vt:lpstr>TEORI NILAI (AKSIOLOGI)</vt:lpstr>
      <vt:lpstr>ADAB</vt:lpstr>
      <vt:lpstr>PowerPoint Presentation</vt:lpstr>
      <vt:lpstr>PowerPoint Presentation</vt:lpstr>
      <vt:lpstr>KEPENTINGAN NILAI DALAM KEHIDUPAN</vt:lpstr>
      <vt:lpstr>PowerPoint Presentation</vt:lpstr>
      <vt:lpstr>PowerPoint Presentation</vt:lpstr>
      <vt:lpstr>DEFINISI JATI DIRI</vt:lpstr>
      <vt:lpstr>PowerPoint Presentation</vt:lpstr>
      <vt:lpstr>FAKTOR MEMPENGARUHI PEMBENTUKAN JATI DIRI</vt:lpstr>
      <vt:lpstr>PowerPoint Presentation</vt:lpstr>
      <vt:lpstr>KEPENTINGAN JATI DIRI</vt:lpstr>
      <vt:lpstr>KESIMPULAN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ULRS1102 NILAI DAN JATI DIRI</dc:title>
  <dc:creator>Microsoft Office User</dc:creator>
  <cp:lastModifiedBy>KAMARUL AZMI BIN JASMI</cp:lastModifiedBy>
  <cp:revision>20</cp:revision>
  <dcterms:created xsi:type="dcterms:W3CDTF">2021-08-03T04:10:33Z</dcterms:created>
  <dcterms:modified xsi:type="dcterms:W3CDTF">2024-10-09T04:53:13Z</dcterms:modified>
</cp:coreProperties>
</file>